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84" d="100"/>
          <a:sy n="84" d="100"/>
        </p:scale>
        <p:origin x="114" y="4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77157412"/>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05 </a:t>
                      </a:r>
                      <a:r>
                        <a:rPr lang="kk-KZ" sz="1200" b="1" i="1" dirty="0">
                          <a:solidFill>
                            <a:srgbClr val="000000"/>
                          </a:solidFill>
                          <a:latin typeface="Times New Roman" panose="02020603050405020304" pitchFamily="18" charset="0"/>
                          <a:ea typeface="Times New Roman" panose="02020603050405020304" pitchFamily="18" charset="0"/>
                        </a:rPr>
                        <a:t>желтоқсан</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0017" y="33659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91</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14225" y="294368"/>
            <a:ext cx="4701348" cy="1446550"/>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06</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ea typeface="Times New Roman" panose="02020603050405020304" pitchFamily="18" charset="0"/>
              </a:rPr>
              <a:t>желтоқсанға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05 </a:t>
            </a:r>
            <a:r>
              <a:rPr lang="kk-KZ" sz="1100" b="1" dirty="0">
                <a:solidFill>
                  <a:srgbClr val="000000"/>
                </a:solidFill>
                <a:latin typeface="Times New Roman" panose="02020603050405020304" pitchFamily="18" charset="0"/>
                <a:ea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06 </a:t>
            </a:r>
            <a:r>
              <a:rPr lang="kk-KZ" sz="1100" b="1" dirty="0">
                <a:solidFill>
                  <a:srgbClr val="000000"/>
                </a:solidFill>
                <a:latin typeface="Times New Roman" panose="02020603050405020304" pitchFamily="18" charset="0"/>
                <a:ea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cs typeface="Times New Roman" panose="02020603050405020304" pitchFamily="18" charset="0"/>
              </a:rPr>
              <a:t>     Түнде</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аздаған қар</a:t>
            </a:r>
            <a:r>
              <a:rPr lang="kk-KZ" sz="1100" kern="1400" dirty="0">
                <a:solidFill>
                  <a:srgbClr val="000000"/>
                </a:solidFill>
                <a:latin typeface="Times New Roman" panose="02020603050405020304" pitchFamily="18" charset="0"/>
                <a:ea typeface="Times New Roman" panose="02020603050405020304" pitchFamily="18" charset="0"/>
              </a:rPr>
              <a:t>. Б</a:t>
            </a:r>
            <a:r>
              <a:rPr lang="kk-KZ" sz="1100" dirty="0">
                <a:latin typeface="Times New Roman" panose="02020603050405020304" pitchFamily="18" charset="0"/>
                <a:cs typeface="Times New Roman" panose="02020603050405020304" pitchFamily="18" charset="0"/>
              </a:rPr>
              <a:t>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a:t>
            </a:r>
            <a:r>
              <a:rPr lang="kk-KZ" sz="1100" kern="1400" dirty="0">
                <a:solidFill>
                  <a:srgbClr val="000000"/>
                </a:solidFill>
                <a:latin typeface="Times New Roman" panose="02020603050405020304" pitchFamily="18" charset="0"/>
                <a:ea typeface="Times New Roman" panose="02020603050405020304" pitchFamily="18" charset="0"/>
              </a:rPr>
              <a:t>, күші 7-12  м/с. Ауа температурасы түнде 28-30, </a:t>
            </a:r>
            <a:r>
              <a:rPr lang="kk-KZ" sz="1100" kern="1400">
                <a:solidFill>
                  <a:srgbClr val="000000"/>
                </a:solidFill>
                <a:latin typeface="Times New Roman" panose="02020603050405020304" pitchFamily="18" charset="0"/>
                <a:ea typeface="Times New Roman" panose="02020603050405020304" pitchFamily="18" charset="0"/>
              </a:rPr>
              <a:t>күндіз 21-23</a:t>
            </a:r>
            <a:r>
              <a:rPr lang="kk-KZ" sz="1100">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аяз</a:t>
            </a:r>
            <a:r>
              <a:rPr lang="kk-KZ" sz="1100" kern="1400" dirty="0">
                <a:solidFill>
                  <a:srgbClr val="000000"/>
                </a:solidFill>
                <a:latin typeface="Times New Roman" panose="02020603050405020304" pitchFamily="18" charset="0"/>
                <a:ea typeface="Times New Roman" panose="02020603050405020304" pitchFamily="18" charset="0"/>
              </a:rPr>
              <a:t>.</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07 </a:t>
            </a:r>
            <a:r>
              <a:rPr lang="kk-KZ" sz="1100" b="1" dirty="0">
                <a:solidFill>
                  <a:srgbClr val="000000"/>
                </a:solidFill>
                <a:latin typeface="Times New Roman" panose="02020603050405020304" pitchFamily="18" charset="0"/>
                <a:ea typeface="Times New Roman" panose="02020603050405020304" pitchFamily="18" charset="0"/>
              </a:rPr>
              <a:t>желтоқсанға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06 </a:t>
            </a:r>
            <a:r>
              <a:rPr lang="kk-KZ" sz="1100" b="1" dirty="0">
                <a:solidFill>
                  <a:srgbClr val="000000"/>
                </a:solidFill>
                <a:latin typeface="Times New Roman" panose="02020603050405020304" pitchFamily="18" charset="0"/>
                <a:ea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07 </a:t>
            </a:r>
            <a:r>
              <a:rPr lang="kk-KZ" sz="1100" b="1" dirty="0">
                <a:solidFill>
                  <a:srgbClr val="000000"/>
                </a:solidFill>
                <a:latin typeface="Times New Roman" panose="02020603050405020304" pitchFamily="18" charset="0"/>
                <a:ea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dirty="0">
                <a:latin typeface="Times New Roman" panose="02020603050405020304" pitchFamily="18" charset="0"/>
                <a:cs typeface="Times New Roman" panose="02020603050405020304" pitchFamily="18" charset="0"/>
              </a:rPr>
              <a:t>      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Б</a:t>
            </a:r>
            <a:r>
              <a:rPr lang="kk-KZ" sz="1100" dirty="0">
                <a:latin typeface="Times New Roman" panose="02020603050405020304" pitchFamily="18" charset="0"/>
                <a:cs typeface="Times New Roman" panose="02020603050405020304" pitchFamily="18" charset="0"/>
              </a:rPr>
              <a:t>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5-10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a:t>
            </a:r>
            <a:r>
              <a:rPr lang="kk-KZ" sz="1100" kern="1400" dirty="0">
                <a:solidFill>
                  <a:srgbClr val="000000"/>
                </a:solidFill>
                <a:latin typeface="Times New Roman" panose="02020603050405020304" pitchFamily="18" charset="0"/>
                <a:ea typeface="Times New Roman" panose="02020603050405020304" pitchFamily="18" charset="0"/>
              </a:rPr>
              <a:t>түнде 28-30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60108" y="1910195"/>
            <a:ext cx="4731961" cy="104644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2022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06 </a:t>
            </a:r>
            <a:r>
              <a:rPr lang="kk-KZ" sz="1200" dirty="0">
                <a:solidFill>
                  <a:schemeClr val="tx1"/>
                </a:solidFill>
                <a:latin typeface="Times New Roman" panose="02020603050405020304" pitchFamily="18" charset="0"/>
                <a:cs typeface="Times New Roman" panose="02020603050405020304" pitchFamily="18" charset="0"/>
              </a:rPr>
              <a:t>желтоқсан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да, 07 </a:t>
            </a:r>
            <a:r>
              <a:rPr lang="kk-KZ" sz="1200" dirty="0">
                <a:solidFill>
                  <a:schemeClr val="tx1"/>
                </a:solidFill>
                <a:latin typeface="Times New Roman" panose="02020603050405020304" pitchFamily="18" charset="0"/>
                <a:cs typeface="Times New Roman" panose="02020603050405020304" pitchFamily="18" charset="0"/>
              </a:rPr>
              <a:t>желтоқсан</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қараған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түні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атмосферасында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ластаушы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заттардың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ыдыруына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етеді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p>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бойынша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деңгейі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төмендеуі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id="{CA408AB8-0CD4-4017-A25B-3FE2672E59E7}"/>
              </a:ext>
            </a:extLst>
          </p:cNvPr>
          <p:cNvPicPr>
            <a:picLocks noChangeAspect="1"/>
          </p:cNvPicPr>
          <p:nvPr/>
        </p:nvPicPr>
        <p:blipFill>
          <a:blip r:embed="rId4"/>
          <a:stretch>
            <a:fillRect/>
          </a:stretch>
        </p:blipFill>
        <p:spPr>
          <a:xfrm>
            <a:off x="4953000" y="2925858"/>
            <a:ext cx="4797968" cy="420849"/>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97252" y="2249438"/>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4329" y="418843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18164</TotalTime>
  <Words>555</Words>
  <Application>Microsoft Office PowerPoint</Application>
  <PresentationFormat>Лист A4 (210x297 мм)</PresentationFormat>
  <Paragraphs>99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3020</cp:revision>
  <cp:lastPrinted>2022-05-31T05:49:59Z</cp:lastPrinted>
  <dcterms:created xsi:type="dcterms:W3CDTF">2018-03-27T06:03:00Z</dcterms:created>
  <dcterms:modified xsi:type="dcterms:W3CDTF">2022-12-05T09:14:53Z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