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80606945"/>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желто</a:t>
            </a:r>
            <a:r>
              <a:rPr lang="kk-KZ" altLang="ru-RU" sz="1200" b="1" dirty="0" smtClean="0">
                <a:solidFill>
                  <a:srgbClr val="000000"/>
                </a:solidFill>
                <a:latin typeface="Times New Roman" panose="02020603050405020304" pitchFamily="18" charset="0"/>
                <a:cs typeface="Times New Roman" panose="02020603050405020304" pitchFamily="18" charset="0"/>
              </a:rPr>
              <a:t>қсан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92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93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20" name="Прямоугольник 19"/>
          <p:cNvSpPr/>
          <p:nvPr/>
        </p:nvSpPr>
        <p:spPr>
          <a:xfrm>
            <a:off x="4797468" y="128385"/>
            <a:ext cx="4979946" cy="1954381"/>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kk-KZ" altLang="ru-RU" sz="1100" b="1" dirty="0">
                <a:solidFill>
                  <a:srgbClr val="000000"/>
                </a:solidFill>
                <a:latin typeface="Times New Roman" panose="02020603050405020304" pitchFamily="18" charset="0"/>
                <a:cs typeface="Times New Roman" panose="02020603050405020304" pitchFamily="18" charset="0"/>
              </a:rPr>
              <a:t>06 желтоқсанға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just"/>
            <a:r>
              <a:rPr lang="ru-RU" altLang="ru-RU" sz="1100" b="1" dirty="0">
                <a:solidFill>
                  <a:srgbClr val="000000"/>
                </a:solidFill>
                <a:latin typeface="Times New Roman" panose="02020603050405020304" pitchFamily="18" charset="0"/>
                <a:cs typeface="Times New Roman" panose="02020603050405020304" pitchFamily="18" charset="0"/>
              </a:rPr>
              <a:t>2022 ж. 05 </a:t>
            </a:r>
            <a:r>
              <a:rPr lang="ru-RU" altLang="ru-RU" sz="1100" b="1" dirty="0" err="1">
                <a:solidFill>
                  <a:srgbClr val="000000"/>
                </a:solidFill>
                <a:latin typeface="Times New Roman" panose="02020603050405020304" pitchFamily="18" charset="0"/>
                <a:cs typeface="Times New Roman" panose="02020603050405020304" pitchFamily="18" charset="0"/>
              </a:rPr>
              <a:t>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a:t>
            </a:r>
            <a:r>
              <a:rPr lang="ru-RU" altLang="ru-RU" sz="1100" b="1" dirty="0" err="1">
                <a:solidFill>
                  <a:srgbClr val="000000"/>
                </a:solidFill>
                <a:latin typeface="Times New Roman" panose="02020603050405020304" pitchFamily="18" charset="0"/>
                <a:cs typeface="Times New Roman" panose="02020603050405020304" pitchFamily="18" charset="0"/>
              </a:rPr>
              <a:t>бастап</a:t>
            </a:r>
            <a:r>
              <a:rPr lang="ru-RU" altLang="ru-RU" sz="1100" b="1" dirty="0">
                <a:solidFill>
                  <a:srgbClr val="000000"/>
                </a:solidFill>
                <a:latin typeface="Times New Roman" panose="02020603050405020304" pitchFamily="18" charset="0"/>
                <a:cs typeface="Times New Roman" panose="02020603050405020304" pitchFamily="18" charset="0"/>
              </a:rPr>
              <a:t> 06</a:t>
            </a:r>
            <a:r>
              <a:rPr lang="kk-KZ" altLang="ru-RU" sz="1100" b="1" dirty="0">
                <a:solidFill>
                  <a:srgbClr val="000000"/>
                </a:solidFill>
                <a:latin typeface="Times New Roman" panose="02020603050405020304" pitchFamily="18" charset="0"/>
                <a:cs typeface="Times New Roman" panose="02020603050405020304" pitchFamily="18" charset="0"/>
              </a:rPr>
              <a:t> 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3-8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27-29,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17-19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07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06 </a:t>
            </a:r>
            <a:r>
              <a:rPr lang="kk-KZ" sz="1100" b="1" dirty="0">
                <a:solidFill>
                  <a:srgbClr val="000000"/>
                </a:solidFill>
                <a:latin typeface="Times New Roman" panose="02020603050405020304" pitchFamily="18" charset="0"/>
                <a:cs typeface="Times New Roman" panose="02020603050405020304" pitchFamily="18" charset="0"/>
              </a:rPr>
              <a:t>жеотоқсан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07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Солтүтсік-шығыс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3-8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25-27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a:p>
            <a:pPr lvl="0" algn="just"/>
            <a:endParaRPr lang="ru-RU" sz="1100" dirty="0">
              <a:latin typeface="Times New Roman" pitchFamily="18" charset="0"/>
              <a:cs typeface="Times New Roman" pitchFamily="18" charset="0"/>
            </a:endParaRPr>
          </a:p>
        </p:txBody>
      </p:sp>
      <p:sp>
        <p:nvSpPr>
          <p:cNvPr id="22" name="TextBox 13"/>
          <p:cNvSpPr txBox="1"/>
          <p:nvPr/>
        </p:nvSpPr>
        <p:spPr>
          <a:xfrm>
            <a:off x="4971874" y="301248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62436" y="2162903"/>
            <a:ext cx="4699043" cy="769441"/>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06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07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көтерінкі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46904" y="2492896"/>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15065</TotalTime>
  <Words>575</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2583</cp:revision>
  <cp:lastPrinted>2021-07-01T03:56:27Z</cp:lastPrinted>
  <dcterms:created xsi:type="dcterms:W3CDTF">2018-03-27T06:03:00Z</dcterms:created>
  <dcterms:modified xsi:type="dcterms:W3CDTF">2022-12-05T09:54:06Z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