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339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a:t>
            </a:r>
            <a:r>
              <a:rPr lang="kk-KZ"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261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06 желтоқсанға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05 </a:t>
            </a:r>
            <a:r>
              <a:rPr lang="ru-RU" sz="1100" b="1" dirty="0" err="1" smtClean="0">
                <a:latin typeface="Times New Roman" pitchFamily="18" charset="0"/>
                <a:cs typeface="Times New Roman" pitchFamily="18" charset="0"/>
              </a:rPr>
              <a:t>желтоқсан</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anose="02020603050405020304" pitchFamily="18" charset="0"/>
                <a:cs typeface="Times New Roman" panose="02020603050405020304" pitchFamily="18" charset="0"/>
              </a:rPr>
              <a:t>06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a:t>
            </a:r>
            <a:r>
              <a:rPr lang="ru-RU" sz="1200" dirty="0" err="1" smtClean="0">
                <a:latin typeface="Times New Roman" pitchFamily="18" charset="0"/>
                <a:ea typeface="Times New Roman KZ" pitchFamily="18" charset="0"/>
                <a:cs typeface="Times New Roman" pitchFamily="18" charset="0"/>
                <a:sym typeface="+mn-ea"/>
              </a:rPr>
              <a:t>түнде</a:t>
            </a:r>
            <a:r>
              <a:rPr lang="ru-RU" sz="1200" smtClean="0">
                <a:latin typeface="Times New Roman" pitchFamily="18" charset="0"/>
                <a:ea typeface="Times New Roman KZ" pitchFamily="18" charset="0"/>
                <a:cs typeface="Times New Roman" pitchFamily="18" charset="0"/>
                <a:sym typeface="+mn-ea"/>
              </a:rPr>
              <a:t> </a:t>
            </a:r>
            <a:r>
              <a:rPr lang="kk-KZ" sz="1200" smtClean="0">
                <a:latin typeface="Times New Roman" pitchFamily="18" charset="0"/>
                <a:cs typeface="Times New Roman" pitchFamily="18" charset="0"/>
              </a:rPr>
              <a:t>қар</a:t>
            </a:r>
            <a:r>
              <a:rPr lang="kk-KZ" sz="1200" dirty="0" smtClean="0">
                <a:latin typeface="Times New Roman" pitchFamily="18" charset="0"/>
                <a:cs typeface="Times New Roman" pitchFamily="18" charset="0"/>
              </a:rPr>
              <a:t>. Солтүстік-шығыстан жел соғады, күші 2-7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түнде </a:t>
            </a:r>
            <a:r>
              <a:rPr lang="ru-RU" sz="1200" dirty="0" smtClean="0">
                <a:latin typeface="Times New Roman" pitchFamily="18" charset="0"/>
                <a:ea typeface="Times New Roman KZ" pitchFamily="18" charset="0"/>
                <a:cs typeface="Times New Roman" pitchFamily="18" charset="0"/>
                <a:sym typeface="+mn-ea"/>
              </a:rPr>
              <a:t>12-14, </a:t>
            </a:r>
            <a:r>
              <a:rPr lang="ru-RU" sz="1200" dirty="0" err="1" smtClean="0">
                <a:latin typeface="Times New Roman" pitchFamily="18" charset="0"/>
                <a:ea typeface="Times New Roman KZ" pitchFamily="18" charset="0"/>
                <a:cs typeface="Times New Roman" pitchFamily="18" charset="0"/>
                <a:sym typeface="+mn-ea"/>
              </a:rPr>
              <a:t>күндіз </a:t>
            </a:r>
            <a:r>
              <a:rPr lang="ru-RU" sz="1200" dirty="0" smtClean="0">
                <a:latin typeface="Times New Roman" pitchFamily="18" charset="0"/>
                <a:ea typeface="Times New Roman KZ" pitchFamily="18" charset="0"/>
                <a:cs typeface="Times New Roman" pitchFamily="18" charset="0"/>
                <a:sym typeface="+mn-ea"/>
              </a:rPr>
              <a:t>5-7</a:t>
            </a:r>
            <a:r>
              <a:rPr lang="kk-KZ" sz="1200" dirty="0" smtClean="0">
                <a:latin typeface="Times New Roman" pitchFamily="18" charset="0"/>
                <a:ea typeface="Times New Roman KZ" pitchFamily="18" charset="0"/>
                <a:cs typeface="Times New Roman" pitchFamily="18" charset="0"/>
                <a:sym typeface="+mn-ea"/>
              </a:rPr>
              <a:t> градус аяз</a:t>
            </a:r>
            <a:r>
              <a:rPr lang="kk-KZ" sz="1200" dirty="0" smtClean="0">
                <a:latin typeface="Times New Roman" pitchFamily="18" charset="0"/>
                <a:cs typeface="Times New Roman" pitchFamily="18" charset="0"/>
              </a:rPr>
              <a:t>.</a:t>
            </a:r>
          </a:p>
          <a:p>
            <a:r>
              <a:rPr lang="kk-KZ" altLang="ru-RU" sz="1200" b="1" dirty="0" smtClean="0">
                <a:latin typeface="Times New Roman" pitchFamily="18" charset="0"/>
                <a:ea typeface="Times New Roman KZ" pitchFamily="18" charset="0"/>
                <a:cs typeface="Times New Roman" pitchFamily="18" charset="0"/>
              </a:rPr>
              <a:t>                                                07 желтоқсанда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anose="02020603050405020304" pitchFamily="18" charset="0"/>
                <a:cs typeface="Times New Roman" panose="02020603050405020304" pitchFamily="18" charset="0"/>
              </a:rPr>
              <a:t>06 желтоқсан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07</a:t>
            </a:r>
            <a:r>
              <a:rPr lang="kk-KZ" sz="1100" b="1" dirty="0" smtClean="0">
                <a:latin typeface="Times New Roman KZ" pitchFamily="18" charset="0"/>
                <a:ea typeface="Times New Roman KZ" pitchFamily="18" charset="0"/>
              </a:rPr>
              <a:t> желтоқсан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2-7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15-17 градус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anose="02020603050405020304" pitchFamily="18" charset="0"/>
                <a:cs typeface="Times New Roman" panose="02020603050405020304" pitchFamily="18" charset="0"/>
              </a:rPr>
              <a:t>05 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06 желтоқсанға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94223" y="2780928"/>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13792</TotalTime>
  <Words>537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2755</cp:revision>
  <cp:lastPrinted>2021-07-01T03:56:27Z</cp:lastPrinted>
  <dcterms:created xsi:type="dcterms:W3CDTF">2018-03-27T06:03:00Z</dcterms:created>
  <dcterms:modified xsi:type="dcterms:W3CDTF">2022-12-05T09:35:45Z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