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5" d="100"/>
          <a:sy n="85" d="100"/>
        </p:scale>
        <p:origin x="96" y="5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34461863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№339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декабря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91571" y="3506853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 дека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56038193"/>
              </p:ext>
            </p:extLst>
          </p:nvPr>
        </p:nvGraphicFramePr>
        <p:xfrm>
          <a:off x="5029200" y="4018930"/>
          <a:ext cx="4645938" cy="25143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773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6306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31900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8404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1,7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771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1,5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3968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4876781" y="103211"/>
            <a:ext cx="481341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ru-RU" altLang="ru-RU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декабря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05 декабря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06 декабря 2022 г.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Без осадков.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юго-западный 2-7 м/с. Температура воздуха ночью 23-25°, днем 18-20° мороза.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07 декабря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</a:t>
            </a:r>
          </a:p>
          <a:p>
            <a:pPr lvl="0" indent="177800" algn="just">
              <a:defRPr/>
            </a:pP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юго-западный 1-6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25-27° 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5017667" y="2261479"/>
            <a:ext cx="4681537" cy="646331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 декабря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накоплению загрязняющих веществ в атмосфере города. По городу ожидается высокий уровень  загрязнения воздуха.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5019035" y="3085016"/>
            <a:ext cx="4680169" cy="276999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35767" y="240015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Шәкәрім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79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4041" y="4555479"/>
            <a:ext cx="4291013" cy="1679669"/>
            <a:chOff x="531521" y="4056097"/>
            <a:chExt cx="4291013" cy="184224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19322974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5" y="4262358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56097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Нұрмахамбет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231227050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19728</TotalTime>
  <Words>605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2673</cp:revision>
  <cp:lastPrinted>2021-10-18T15:52:53Z</cp:lastPrinted>
  <dcterms:created xsi:type="dcterms:W3CDTF">2018-03-27T06:03:00Z</dcterms:created>
  <dcterms:modified xsi:type="dcterms:W3CDTF">2022-12-05T09:56:35Z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