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3929668"/>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06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05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06</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20-22,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10-12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07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06 </a:t>
            </a:r>
            <a:r>
              <a:rPr lang="kk-KZ" sz="1100" b="1" dirty="0">
                <a:solidFill>
                  <a:srgbClr val="000000"/>
                </a:solidFill>
                <a:latin typeface="Times New Roman" panose="02020603050405020304" pitchFamily="18" charset="0"/>
                <a:cs typeface="Times New Roman" panose="02020603050405020304" pitchFamily="18" charset="0"/>
              </a:rPr>
              <a:t>жеотоқсан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07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951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06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07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95870" y="2572066"/>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9881" y="4517355"/>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15191</TotalTime>
  <Words>576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2577</cp:revision>
  <cp:lastPrinted>2021-07-01T07:38:07Z</cp:lastPrinted>
  <dcterms:created xsi:type="dcterms:W3CDTF">2018-03-27T06:03:00Z</dcterms:created>
  <dcterms:modified xsi:type="dcterms:W3CDTF">2022-12-05T09:02:16Z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