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89630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06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27-29,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по 09 ч. 07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2-7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9673" y="1997260"/>
            <a:ext cx="4691065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435960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14,7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5370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7665" y="215138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15446</TotalTime>
  <Words>636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2549</cp:revision>
  <cp:lastPrinted>2021-07-01T03:56:27Z</cp:lastPrinted>
  <dcterms:created xsi:type="dcterms:W3CDTF">2018-03-27T06:03:00Z</dcterms:created>
  <dcterms:modified xsi:type="dcterms:W3CDTF">2022-12-05T09:06:51Z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