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4" d="100"/>
          <a:sy n="84" d="100"/>
        </p:scale>
        <p:origin x="102" y="5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2871232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06, ночью 07 декабря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2260652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526059696"/>
              </p:ext>
            </p:extLst>
          </p:nvPr>
        </p:nvGraphicFramePr>
        <p:xfrm>
          <a:off x="5139910" y="6527166"/>
          <a:ext cx="4730750" cy="320882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42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06 декабря 2022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8-10,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1-3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07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декабря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07 дека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9-14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77551" y="2559245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3"/>
            <a:ext cx="4545876" cy="1380494"/>
            <a:chOff x="524051" y="4301598"/>
            <a:chExt cx="4291013" cy="13673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76523" y="4301598"/>
              <a:ext cx="1790337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15960</TotalTime>
  <Words>592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2497</cp:revision>
  <cp:lastPrinted>2021-10-15T03:50:29Z</cp:lastPrinted>
  <dcterms:created xsi:type="dcterms:W3CDTF">2018-03-27T06:03:00Z</dcterms:created>
  <dcterms:modified xsi:type="dcterms:W3CDTF">2022-12-05T08:53:00Z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