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85906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84905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м/с. 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1-6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7" y="2459510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4415" y="328970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4260" y="273570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17281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2494</cp:revision>
  <cp:lastPrinted>2021-10-14T11:15:53Z</cp:lastPrinted>
  <dcterms:created xsi:type="dcterms:W3CDTF">2018-03-27T06:03:00Z</dcterms:created>
  <dcterms:modified xsi:type="dcterms:W3CDTF">2022-12-05T09:32:01Z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