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92933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22-24, днем 115-17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25-27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35899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7432" y="2729633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2441</cp:revision>
  <cp:lastPrinted>2021-07-01T03:56:27Z</cp:lastPrinted>
  <dcterms:created xsi:type="dcterms:W3CDTF">2018-03-27T06:03:00Z</dcterms:created>
  <dcterms:modified xsi:type="dcterms:W3CDTF">2022-12-05T09:08:54Z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