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26E6C16-201B-4637-9015-5F070DE6601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7C570-D6C1-403A-8462-00A6F348A5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0CCA7-1541-4FFC-9FF4-66D640121D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BFB8D-D57C-46F7-82EE-36AC8F3749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C812E-9E31-4F33-A616-BC434C451F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546AB-44AB-4E32-97B2-B50EB05053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43F70-C56D-47AD-912A-380A636C0F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4A832-3A10-4B10-854E-AADD7B9693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DBD72-C91A-4F05-853E-291EFCE8F6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66D70-9C08-4E51-84C6-85F88DD533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D90A8-7B42-473C-B1EE-4549FD1786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7085C-DD19-44F1-AC5D-91E24A6A98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38AEED7-F466-4183-B079-CC20AB6CD6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339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05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06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05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06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ночью снег. Ветер 0-5 м/с. Температура воздуха ночью 8-10, днем 3-5 мороза.</a:t>
            </a:r>
          </a:p>
          <a:p>
            <a:pPr algn="just">
              <a:buFont typeface="Arial" charset="0"/>
              <a:buNone/>
            </a:pP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07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06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07 декабря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</a:t>
            </a:r>
            <a:r>
              <a:rPr lang="kk-KZ" altLang="ru-RU">
                <a:solidFill>
                  <a:schemeClr val="tx1"/>
                </a:solidFill>
              </a:rPr>
              <a:t>облачность, </a:t>
            </a:r>
            <a:r>
              <a:rPr lang="ru-RU" altLang="ru-RU">
                <a:solidFill>
                  <a:schemeClr val="tx1"/>
                </a:solidFill>
              </a:rPr>
              <a:t>снег. </a:t>
            </a:r>
            <a:r>
              <a:rPr lang="kk-KZ" altLang="ru-RU">
                <a:solidFill>
                  <a:schemeClr val="tx1"/>
                </a:solidFill>
              </a:rPr>
              <a:t>Ветер северо-восточный 3-8, порывы 13 м/с. Температура воздуха 10-12 мороза.</a:t>
            </a:r>
            <a:r>
              <a:rPr lang="ru-RU" altLang="ru-RU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06, ночью 0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7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декабря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5 дека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9024954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60498" y="1383506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1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dirty="0" err="1">
                <a:solidFill>
                  <a:schemeClr val="tx1"/>
                </a:solidFill>
              </a:rPr>
              <a:t>им.Аль-Фараби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2 –</a:t>
            </a:r>
            <a:r>
              <a:rPr lang="ru-RU" dirty="0" err="1">
                <a:solidFill>
                  <a:schemeClr val="tx1"/>
                </a:solidFill>
              </a:rPr>
              <a:t>Бурундайское</a:t>
            </a:r>
            <a:r>
              <a:rPr lang="ru-RU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3 – </a:t>
            </a:r>
            <a:r>
              <a:rPr lang="ru-RU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4 – </a:t>
            </a:r>
            <a:r>
              <a:rPr lang="ru-RU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5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ледовая арена «</a:t>
            </a:r>
            <a:r>
              <a:rPr lang="ru-RU" dirty="0" err="1">
                <a:solidFill>
                  <a:schemeClr val="tx1"/>
                </a:solidFill>
              </a:rPr>
              <a:t>Халык</a:t>
            </a:r>
            <a:r>
              <a:rPr lang="ru-RU" dirty="0">
                <a:solidFill>
                  <a:schemeClr val="tx1"/>
                </a:solidFill>
              </a:rPr>
              <a:t> арена», микрорайон «</a:t>
            </a:r>
            <a:r>
              <a:rPr lang="ru-RU" dirty="0" err="1">
                <a:solidFill>
                  <a:schemeClr val="tx1"/>
                </a:solidFill>
              </a:rPr>
              <a:t>Думан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6</a:t>
            </a:r>
            <a:r>
              <a:rPr lang="ru-RU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Жетысуского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акимата</a:t>
            </a:r>
            <a:r>
              <a:rPr lang="ru-RU" dirty="0">
                <a:solidFill>
                  <a:schemeClr val="tx1"/>
                </a:solidFill>
              </a:rPr>
              <a:t>, микрорайон «</a:t>
            </a:r>
            <a:r>
              <a:rPr lang="ru-RU" dirty="0" err="1">
                <a:solidFill>
                  <a:schemeClr val="tx1"/>
                </a:solidFill>
              </a:rPr>
              <a:t>Кулагер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2</a:t>
            </a:r>
            <a:r>
              <a:rPr lang="en-US" altLang="ru-RU" dirty="0">
                <a:solidFill>
                  <a:schemeClr val="tx1"/>
                </a:solidFill>
              </a:rPr>
              <a:t>7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8 –  </a:t>
            </a:r>
            <a:r>
              <a:rPr lang="ru-RU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dirty="0">
                <a:solidFill>
                  <a:schemeClr val="tx1"/>
                </a:solidFill>
              </a:rPr>
              <a:t>ул. Ахметова, 50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9 –  </a:t>
            </a:r>
            <a:r>
              <a:rPr lang="ru-RU" dirty="0">
                <a:solidFill>
                  <a:schemeClr val="tx1"/>
                </a:solidFill>
              </a:rPr>
              <a:t>РУВД </a:t>
            </a:r>
            <a:r>
              <a:rPr lang="ru-RU" dirty="0" err="1">
                <a:solidFill>
                  <a:schemeClr val="tx1"/>
                </a:solidFill>
              </a:rPr>
              <a:t>Турскибского</a:t>
            </a:r>
            <a:r>
              <a:rPr lang="ru-RU" dirty="0">
                <a:solidFill>
                  <a:schemeClr val="tx1"/>
                </a:solidFill>
              </a:rPr>
              <a:t> района, ул. Р. Зорге,14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</a:t>
            </a:r>
            <a:r>
              <a:rPr lang="en-US" altLang="ru-RU" dirty="0">
                <a:solidFill>
                  <a:schemeClr val="tx1"/>
                </a:solidFill>
              </a:rPr>
              <a:t>0 – </a:t>
            </a:r>
            <a:r>
              <a:rPr lang="ru-RU" dirty="0">
                <a:solidFill>
                  <a:schemeClr val="tx1"/>
                </a:solidFill>
              </a:rPr>
              <a:t>м-н «</a:t>
            </a:r>
            <a:r>
              <a:rPr lang="ru-RU" dirty="0" err="1">
                <a:solidFill>
                  <a:schemeClr val="tx1"/>
                </a:solidFill>
              </a:rPr>
              <a:t>Шанырак</a:t>
            </a:r>
            <a:r>
              <a:rPr lang="ru-RU" dirty="0">
                <a:solidFill>
                  <a:schemeClr val="tx1"/>
                </a:solidFill>
              </a:rPr>
              <a:t>», школа №26, ул. </a:t>
            </a:r>
            <a:r>
              <a:rPr lang="ru-RU" dirty="0" err="1">
                <a:solidFill>
                  <a:schemeClr val="tx1"/>
                </a:solidFill>
              </a:rPr>
              <a:t>Жанкожа</a:t>
            </a:r>
            <a:r>
              <a:rPr lang="ru-RU" dirty="0">
                <a:solidFill>
                  <a:schemeClr val="tx1"/>
                </a:solidFill>
              </a:rPr>
              <a:t> батыра, 202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31</a:t>
            </a:r>
            <a:r>
              <a:rPr lang="en-US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пр.Аль-Фараби</a:t>
            </a:r>
            <a:r>
              <a:rPr lang="ru-RU" dirty="0">
                <a:solidFill>
                  <a:schemeClr val="tx1"/>
                </a:solidFill>
              </a:rPr>
              <a:t>, угол </a:t>
            </a:r>
            <a:r>
              <a:rPr lang="ru-RU" dirty="0" err="1">
                <a:solidFill>
                  <a:schemeClr val="tx1"/>
                </a:solidFill>
              </a:rPr>
              <a:t>ул.Навои</a:t>
            </a:r>
            <a:r>
              <a:rPr lang="ru-RU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dirty="0" err="1">
                <a:solidFill>
                  <a:schemeClr val="tx1"/>
                </a:solidFill>
              </a:rPr>
              <a:t>Зеленстрой</a:t>
            </a:r>
            <a:r>
              <a:rPr lang="ru-RU" dirty="0">
                <a:solidFill>
                  <a:schemeClr val="tx1"/>
                </a:solidFill>
              </a:rPr>
              <a:t>»)</a:t>
            </a:r>
          </a:p>
          <a:p>
            <a:r>
              <a:rPr lang="kk-KZ" i="1" dirty="0">
                <a:solidFill>
                  <a:schemeClr val="tx1"/>
                </a:solidFill>
              </a:rPr>
              <a:t>№1 -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</a:rPr>
              <a:t>Сатпаева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№12 - </a:t>
            </a:r>
            <a:r>
              <a:rPr lang="ru-RU" i="1" dirty="0">
                <a:solidFill>
                  <a:schemeClr val="tx1"/>
                </a:solidFill>
              </a:rPr>
              <a:t>пр. </a:t>
            </a:r>
            <a:r>
              <a:rPr lang="ru-RU" i="1" dirty="0" err="1">
                <a:solidFill>
                  <a:schemeClr val="tx1"/>
                </a:solidFill>
              </a:rPr>
              <a:t>Райымбека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Наурызбай</a:t>
            </a:r>
            <a:r>
              <a:rPr lang="ru-RU" i="1" dirty="0">
                <a:solidFill>
                  <a:schemeClr val="tx1"/>
                </a:solidFill>
              </a:rPr>
              <a:t> батыра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№16 - </a:t>
            </a:r>
            <a:r>
              <a:rPr lang="ru-RU" i="1" dirty="0">
                <a:solidFill>
                  <a:schemeClr val="tx1"/>
                </a:solidFill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№25 -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</a:rPr>
              <a:t>Маречека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Б.Момышулы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№26 - </a:t>
            </a:r>
            <a:r>
              <a:rPr lang="ru-RU" i="1" dirty="0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Нұрмахамбет М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14787</TotalTime>
  <Words>754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2852</cp:revision>
  <cp:lastPrinted>2021-07-01T09:11:30Z</cp:lastPrinted>
  <dcterms:created xsi:type="dcterms:W3CDTF">2018-03-27T06:03:00Z</dcterms:created>
  <dcterms:modified xsi:type="dcterms:W3CDTF">2022-12-05T08:59:13Z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