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923D82-F731-4147-B646-60ABC84B6794}" v="1" dt="2022-12-03T09:19:47.7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65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54923D82-F731-4147-B646-60ABC84B6794}"/>
    <pc:docChg chg="custSel modSld">
      <pc:chgData name="Moldir" userId="df42278df007c026" providerId="LiveId" clId="{54923D82-F731-4147-B646-60ABC84B6794}" dt="2022-12-03T09:20:48.906" v="17" actId="478"/>
      <pc:docMkLst>
        <pc:docMk/>
      </pc:docMkLst>
      <pc:sldChg chg="modSp">
        <pc:chgData name="Moldir" userId="df42278df007c026" providerId="LiveId" clId="{54923D82-F731-4147-B646-60ABC84B6794}" dt="2022-12-03T09:19:47.799" v="0"/>
        <pc:sldMkLst>
          <pc:docMk/>
          <pc:sldMk cId="0" sldId="261"/>
        </pc:sldMkLst>
        <pc:graphicFrameChg chg="mod">
          <ac:chgData name="Moldir" userId="df42278df007c026" providerId="LiveId" clId="{54923D82-F731-4147-B646-60ABC84B6794}" dt="2022-12-03T09:19:47.79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54923D82-F731-4147-B646-60ABC84B6794}" dt="2022-12-03T09:20:48.906" v="17" actId="478"/>
        <pc:sldMkLst>
          <pc:docMk/>
          <pc:sldMk cId="334028445" sldId="265"/>
        </pc:sldMkLst>
        <pc:spChg chg="mod">
          <ac:chgData name="Moldir" userId="df42278df007c026" providerId="LiveId" clId="{54923D82-F731-4147-B646-60ABC84B6794}" dt="2022-12-03T09:20:21.813" v="16" actId="20577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54923D82-F731-4147-B646-60ABC84B6794}" dt="2022-12-03T09:20:48.906" v="17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423067298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04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ночью и утром снег.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3-8 м/с. Температура воздуха ночью и днем 20-22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04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по 09 ч. 05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3-8 м/с. 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29-31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68132" y="1772816"/>
            <a:ext cx="4832350" cy="93871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04 декабря 2022 года метеорологические условия будут способствовать рассеиванию загрязняющих веществ в атмосфере города. Ночью 05 декабря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532485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57029" y="29252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7994" y="4425553"/>
            <a:ext cx="4291013" cy="1762367"/>
            <a:chOff x="531522" y="3965395"/>
            <a:chExt cx="4291013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15262</TotalTime>
  <Words>675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2540</cp:revision>
  <cp:lastPrinted>2021-07-01T03:56:27Z</cp:lastPrinted>
  <dcterms:created xsi:type="dcterms:W3CDTF">2018-03-27T06:03:00Z</dcterms:created>
  <dcterms:modified xsi:type="dcterms:W3CDTF">2022-12-03T09:20:57Z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