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p:scale>
          <a:sx n="60" d="100"/>
          <a:sy n="60" d="100"/>
        </p:scale>
        <p:origin x="418" y="34"/>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0D8BB67F-E7BA-4D0B-B13E-E35332F0D75A}"/>
    <pc:docChg chg="undo redo custSel modSld">
      <pc:chgData name="Moldir" userId="df42278df007c026" providerId="LiveId" clId="{0D8BB67F-E7BA-4D0B-B13E-E35332F0D75A}" dt="2022-12-03T08:44:18.357" v="70"/>
      <pc:docMkLst>
        <pc:docMk/>
      </pc:docMkLst>
      <pc:sldChg chg="modSp mod">
        <pc:chgData name="Moldir" userId="df42278df007c026" providerId="LiveId" clId="{0D8BB67F-E7BA-4D0B-B13E-E35332F0D75A}" dt="2022-12-03T08:42:42.312" v="64" actId="20577"/>
        <pc:sldMkLst>
          <pc:docMk/>
          <pc:sldMk cId="0" sldId="261"/>
        </pc:sldMkLst>
        <pc:spChg chg="mod">
          <ac:chgData name="Moldir" userId="df42278df007c026" providerId="LiveId" clId="{0D8BB67F-E7BA-4D0B-B13E-E35332F0D75A}" dt="2022-12-03T08:42:42.312" v="64" actId="20577"/>
          <ac:spMkLst>
            <pc:docMk/>
            <pc:sldMk cId="0" sldId="261"/>
            <ac:spMk id="14" creationId="{00000000-0000-0000-0000-000000000000}"/>
          </ac:spMkLst>
        </pc:spChg>
        <pc:graphicFrameChg chg="modGraphic">
          <ac:chgData name="Moldir" userId="df42278df007c026" providerId="LiveId" clId="{0D8BB67F-E7BA-4D0B-B13E-E35332F0D75A}" dt="2022-12-03T08:41:32.262" v="43" actId="20577"/>
          <ac:graphicFrameMkLst>
            <pc:docMk/>
            <pc:sldMk cId="0" sldId="261"/>
            <ac:graphicFrameMk id="23" creationId="{94CC0974-E1E4-47F3-9A8B-49A879A3B96B}"/>
          </ac:graphicFrameMkLst>
        </pc:graphicFrameChg>
      </pc:sldChg>
      <pc:sldChg chg="delSp modSp mod">
        <pc:chgData name="Moldir" userId="df42278df007c026" providerId="LiveId" clId="{0D8BB67F-E7BA-4D0B-B13E-E35332F0D75A}" dt="2022-12-03T08:44:18.357" v="70"/>
        <pc:sldMkLst>
          <pc:docMk/>
          <pc:sldMk cId="334028445" sldId="265"/>
        </pc:sldMkLst>
        <pc:spChg chg="del">
          <ac:chgData name="Moldir" userId="df42278df007c026" providerId="LiveId" clId="{0D8BB67F-E7BA-4D0B-B13E-E35332F0D75A}" dt="2022-12-03T08:42:56.495" v="65" actId="478"/>
          <ac:spMkLst>
            <pc:docMk/>
            <pc:sldMk cId="334028445" sldId="265"/>
            <ac:spMk id="2" creationId="{00000000-0000-0000-0000-000000000000}"/>
          </ac:spMkLst>
        </pc:spChg>
        <pc:spChg chg="del">
          <ac:chgData name="Moldir" userId="df42278df007c026" providerId="LiveId" clId="{0D8BB67F-E7BA-4D0B-B13E-E35332F0D75A}" dt="2022-12-03T08:43:00.648" v="66" actId="478"/>
          <ac:spMkLst>
            <pc:docMk/>
            <pc:sldMk cId="334028445" sldId="265"/>
            <ac:spMk id="16" creationId="{E1A8E3C0-CFA9-44DB-A7DD-D1427BEBA2CE}"/>
          </ac:spMkLst>
        </pc:spChg>
        <pc:spChg chg="mod">
          <ac:chgData name="Moldir" userId="df42278df007c026" providerId="LiveId" clId="{0D8BB67F-E7BA-4D0B-B13E-E35332F0D75A}" dt="2022-12-03T08:44:18.357" v="70"/>
          <ac:spMkLst>
            <pc:docMk/>
            <pc:sldMk cId="334028445" sldId="265"/>
            <ac:spMk id="18" creationId="{00000000-0000-0000-0000-000000000000}"/>
          </ac:spMkLst>
        </pc:spChg>
        <pc:spChg chg="mod">
          <ac:chgData name="Moldir" userId="df42278df007c026" providerId="LiveId" clId="{0D8BB67F-E7BA-4D0B-B13E-E35332F0D75A}" dt="2022-12-03T08:44:09.603" v="69" actId="1076"/>
          <ac:spMkLst>
            <pc:docMk/>
            <pc:sldMk cId="334028445" sldId="265"/>
            <ac:spMk id="2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323461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31364564"/>
              </p:ext>
            </p:extLst>
          </p:nvPr>
        </p:nvGraphicFramePr>
        <p:xfrm>
          <a:off x="307975" y="2429624"/>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86347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№337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03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a:t>
            </a:r>
            <a:r>
              <a:rPr lang="kk-KZ" sz="1100" dirty="0">
                <a:solidFill>
                  <a:schemeClr val="tx1"/>
                </a:solidFill>
                <a:latin typeface="Times New Roman" panose="02020603050405020304" pitchFamily="18" charset="0"/>
                <a:cs typeface="Times New Roman" panose="02020603050405020304" pitchFamily="18" charset="0"/>
              </a:rPr>
              <a:t>04</a:t>
            </a:r>
            <a:r>
              <a:rPr lang="kk-KZ" sz="1100" dirty="0">
                <a:solidFill>
                  <a:srgbClr val="000000"/>
                </a:solidFill>
                <a:latin typeface="Times New Roman" panose="02020603050405020304" pitchFamily="18" charset="0"/>
                <a:cs typeface="Times New Roman" panose="02020603050405020304" pitchFamily="18" charset="0"/>
              </a:rPr>
              <a:t>, 05 желтоқсанға қараған түні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93480243"/>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03 </a:t>
            </a:r>
            <a:r>
              <a:rPr lang="ru-RU" altLang="ru-RU" sz="1200" b="1" dirty="0" err="1">
                <a:latin typeface="Times New Roman" panose="02020603050405020304" pitchFamily="18" charset="0"/>
                <a:cs typeface="Times New Roman" panose="02020603050405020304" pitchFamily="18" charset="0"/>
              </a:rPr>
              <a:t>желтоқсан</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51427" y="215900"/>
            <a:ext cx="4710110" cy="1954381"/>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04 желтоқсанға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03 </a:t>
            </a:r>
            <a:r>
              <a:rPr lang="kk-KZ" altLang="ru-RU" sz="1100" b="1" dirty="0">
                <a:solidFill>
                  <a:prstClr val="black"/>
                </a:solidFill>
                <a:latin typeface="Times New Roman" panose="02020603050405020304" pitchFamily="18" charset="0"/>
                <a:cs typeface="Times New Roman" panose="02020603050405020304" pitchFamily="18" charset="0"/>
              </a:rPr>
              <a:t>желтоқсан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04 </a:t>
            </a:r>
            <a:r>
              <a:rPr lang="ru-RU" altLang="ru-RU" sz="1100" b="1" dirty="0" err="1">
                <a:solidFill>
                  <a:srgbClr val="000000"/>
                </a:solidFill>
                <a:latin typeface="Times New Roman" panose="02020603050405020304" pitchFamily="18" charset="0"/>
                <a:cs typeface="Times New Roman" panose="02020603050405020304" pitchFamily="18" charset="0"/>
              </a:rPr>
              <a:t>желтоқсан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Аздаған бұлтты, жауын-шашынсыз</a:t>
            </a:r>
            <a:r>
              <a:rPr lang="kk-KZ" sz="1100" dirty="0">
                <a:solidFill>
                  <a:prstClr val="black"/>
                </a:solidFill>
                <a:latin typeface="Times New Roman" pitchFamily="18" charset="0"/>
                <a:cs typeface="Times New Roman" pitchFamily="18" charset="0"/>
              </a:rPr>
              <a:t>. Жел </a:t>
            </a:r>
            <a:r>
              <a:rPr lang="kk-KZ" sz="1100" dirty="0">
                <a:solidFill>
                  <a:srgbClr val="000000"/>
                </a:solidFill>
                <a:latin typeface="Times New Roman" panose="02020603050405020304" pitchFamily="18" charset="0"/>
                <a:cs typeface="Times New Roman" panose="02020603050405020304" pitchFamily="18" charset="0"/>
                <a:sym typeface="+mn-ea"/>
              </a:rPr>
              <a:t>солтүстік-шығыстан, шығыстан, күші 9-14 </a:t>
            </a:r>
            <a:r>
              <a:rPr lang="kk-KZ" sz="1100" dirty="0">
                <a:solidFill>
                  <a:prstClr val="black"/>
                </a:solidFill>
                <a:latin typeface="Times New Roman" pitchFamily="18" charset="0"/>
                <a:cs typeface="Times New Roman" pitchFamily="18" charset="0"/>
              </a:rPr>
              <a:t>м/с. Ауа температурасы түнде 7-9, күндіз 2-4 аяз.</a:t>
            </a:r>
          </a:p>
          <a:p>
            <a:pPr lvl="0" algn="just"/>
            <a:endParaRPr lang="kk-KZ" sz="1100" dirty="0">
              <a:solidFill>
                <a:prstClr val="black"/>
              </a:solidFill>
              <a:latin typeface="Times New Roman" pitchFamily="18" charset="0"/>
              <a:cs typeface="Times New Roman"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05 желтоқсан</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04 </a:t>
            </a:r>
            <a:r>
              <a:rPr lang="ru-RU" sz="1100" b="1" dirty="0" err="1">
                <a:solidFill>
                  <a:srgbClr val="000000"/>
                </a:solidFill>
                <a:latin typeface="Times New Roman" panose="02020603050405020304" pitchFamily="18" charset="0"/>
                <a:cs typeface="Times New Roman" panose="02020603050405020304" pitchFamily="18" charset="0"/>
              </a:rPr>
              <a:t>желтоқсан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05 </a:t>
            </a:r>
            <a:r>
              <a:rPr lang="kk-KZ" sz="1100" b="1" dirty="0">
                <a:solidFill>
                  <a:srgbClr val="000000"/>
                </a:solidFill>
                <a:latin typeface="Times New Roman" panose="02020603050405020304" pitchFamily="18" charset="0"/>
                <a:cs typeface="Times New Roman" panose="02020603050405020304" pitchFamily="18" charset="0"/>
              </a:rPr>
              <a:t>желтоқсан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Ашық, жауын-шашынсыз</a:t>
            </a:r>
            <a:r>
              <a:rPr lang="kk-KZ" sz="1100" dirty="0">
                <a:solidFill>
                  <a:prstClr val="black"/>
                </a:solidFill>
                <a:latin typeface="Times New Roman" pitchFamily="18" charset="0"/>
                <a:cs typeface="Times New Roman" pitchFamily="18" charset="0"/>
              </a:rPr>
              <a:t>. </a:t>
            </a:r>
            <a:r>
              <a:rPr lang="kk-KZ" sz="1100" dirty="0">
                <a:solidFill>
                  <a:srgbClr val="000000"/>
                </a:solidFill>
                <a:latin typeface="Times New Roman" panose="02020603050405020304" pitchFamily="18" charset="0"/>
                <a:cs typeface="Times New Roman" panose="02020603050405020304" pitchFamily="18" charset="0"/>
                <a:sym typeface="+mn-ea"/>
              </a:rPr>
              <a:t>Жел шығыстан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a:t>
            </a:r>
            <a:r>
              <a:rPr lang="kk-KZ" sz="1100">
                <a:solidFill>
                  <a:prstClr val="black"/>
                </a:solidFill>
                <a:latin typeface="Times New Roman" pitchFamily="18" charset="0"/>
                <a:cs typeface="Times New Roman" pitchFamily="18" charset="0"/>
              </a:rPr>
              <a:t>күші 5-10 м/с</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a:t>
            </a:r>
            <a:r>
              <a:rPr lang="kk-KZ" sz="1100" dirty="0">
                <a:solidFill>
                  <a:prstClr val="black"/>
                </a:solidFill>
                <a:latin typeface="Times New Roman" pitchFamily="18" charset="0"/>
                <a:cs typeface="Times New Roman" pitchFamily="18" charset="0"/>
              </a:rPr>
              <a:t>7-9 аяз</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76278" y="2255660"/>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43441" y="4386751"/>
            <a:ext cx="4514262" cy="1780911"/>
            <a:chOff x="308273" y="3799939"/>
            <a:chExt cx="45142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08273" y="4077010"/>
              <a:ext cx="258436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18803</TotalTime>
  <Words>612</Words>
  <Application>Microsoft Office PowerPoint</Application>
  <PresentationFormat>Лист A4 (210x297 мм)</PresentationFormat>
  <Paragraphs>103</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2531</cp:revision>
  <cp:lastPrinted>2021-07-01T07:38:07Z</cp:lastPrinted>
  <dcterms:created xsi:type="dcterms:W3CDTF">2018-03-27T06:03:00Z</dcterms:created>
  <dcterms:modified xsi:type="dcterms:W3CDTF">2022-12-03T08:44:27Z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