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65"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7B910DA-0004-4A74-AFD0-EE3B3FE411EE}"/>
    <pc:docChg chg="custSel modSld">
      <pc:chgData name="Moldir" userId="df42278df007c026" providerId="LiveId" clId="{87B910DA-0004-4A74-AFD0-EE3B3FE411EE}" dt="2022-12-03T09:16:41.551" v="30" actId="20577"/>
      <pc:docMkLst>
        <pc:docMk/>
      </pc:docMkLst>
      <pc:sldChg chg="modSp mod">
        <pc:chgData name="Moldir" userId="df42278df007c026" providerId="LiveId" clId="{87B910DA-0004-4A74-AFD0-EE3B3FE411EE}" dt="2022-12-03T09:16:41.551" v="30" actId="20577"/>
        <pc:sldMkLst>
          <pc:docMk/>
          <pc:sldMk cId="0" sldId="261"/>
        </pc:sldMkLst>
        <pc:graphicFrameChg chg="modGraphic">
          <ac:chgData name="Moldir" userId="df42278df007c026" providerId="LiveId" clId="{87B910DA-0004-4A74-AFD0-EE3B3FE411EE}" dt="2022-12-03T09:16:41.551" v="30" actId="20577"/>
          <ac:graphicFrameMkLst>
            <pc:docMk/>
            <pc:sldMk cId="0" sldId="261"/>
            <ac:graphicFrameMk id="15" creationId="{94CC0974-E1E4-47F3-9A8B-49A879A3B96B}"/>
          </ac:graphicFrameMkLst>
        </pc:graphicFrameChg>
      </pc:sldChg>
      <pc:sldChg chg="modSp mod">
        <pc:chgData name="Moldir" userId="df42278df007c026" providerId="LiveId" clId="{87B910DA-0004-4A74-AFD0-EE3B3FE411EE}" dt="2022-12-03T09:16:01.515" v="1" actId="5793"/>
        <pc:sldMkLst>
          <pc:docMk/>
          <pc:sldMk cId="334028445" sldId="265"/>
        </pc:sldMkLst>
        <pc:spChg chg="mod">
          <ac:chgData name="Moldir" userId="df42278df007c026" providerId="LiveId" clId="{87B910DA-0004-4A74-AFD0-EE3B3FE411EE}" dt="2022-12-03T09:15:57.030" v="0"/>
          <ac:spMkLst>
            <pc:docMk/>
            <pc:sldMk cId="334028445" sldId="265"/>
            <ac:spMk id="18" creationId="{00000000-0000-0000-0000-000000000000}"/>
          </ac:spMkLst>
        </pc:spChg>
        <pc:graphicFrameChg chg="modGraphic">
          <ac:chgData name="Moldir" userId="df42278df007c026" providerId="LiveId" clId="{87B910DA-0004-4A74-AFD0-EE3B3FE411EE}" dt="2022-12-03T09:16:01.515" v="1" actId="5793"/>
          <ac:graphicFrameMkLst>
            <pc:docMk/>
            <pc:sldMk cId="334028445" sldId="265"/>
            <ac:graphicFrameMk id="34"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66821133"/>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altLang="ru-RU" sz="1100" b="1" dirty="0">
                <a:solidFill>
                  <a:srgbClr val="000000"/>
                </a:solidFill>
                <a:latin typeface="Times New Roman" panose="02020603050405020304" pitchFamily="18" charset="0"/>
                <a:cs typeface="Times New Roman" panose="02020603050405020304" pitchFamily="18" charset="0"/>
              </a:rPr>
              <a:t>2022 ж. 03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04</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20-22,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14-16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05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04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05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21-23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05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04451790"/>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0332742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15053</TotalTime>
  <Words>594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2580</cp:revision>
  <cp:lastPrinted>2021-07-01T07:38:07Z</cp:lastPrinted>
  <dcterms:created xsi:type="dcterms:W3CDTF">2018-03-27T06:03:00Z</dcterms:created>
  <dcterms:modified xsi:type="dcterms:W3CDTF">2022-12-03T09:16:50Z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