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4F3CCE-2AD3-4D23-BC41-5897B910CA5E}" v="1" dt="2022-12-03T09:49:03.22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54F3CCE-2AD3-4D23-BC41-5897B910CA5E}"/>
    <pc:docChg chg="custSel modSld">
      <pc:chgData name="Moldir" userId="df42278df007c026" providerId="LiveId" clId="{554F3CCE-2AD3-4D23-BC41-5897B910CA5E}" dt="2022-12-03T09:49:26.261" v="38" actId="478"/>
      <pc:docMkLst>
        <pc:docMk/>
      </pc:docMkLst>
      <pc:sldChg chg="modSp mod">
        <pc:chgData name="Moldir" userId="df42278df007c026" providerId="LiveId" clId="{554F3CCE-2AD3-4D23-BC41-5897B910CA5E}" dt="2022-12-03T09:49:10.428" v="18" actId="20577"/>
        <pc:sldMkLst>
          <pc:docMk/>
          <pc:sldMk cId="0" sldId="261"/>
        </pc:sldMkLst>
        <pc:spChg chg="mod">
          <ac:chgData name="Moldir" userId="df42278df007c026" providerId="LiveId" clId="{554F3CCE-2AD3-4D23-BC41-5897B910CA5E}" dt="2022-12-03T09:49:10.428" v="18" actId="20577"/>
          <ac:spMkLst>
            <pc:docMk/>
            <pc:sldMk cId="0" sldId="261"/>
            <ac:spMk id="14" creationId="{00000000-0000-0000-0000-000000000000}"/>
          </ac:spMkLst>
        </pc:spChg>
        <pc:graphicFrameChg chg="mod">
          <ac:chgData name="Moldir" userId="df42278df007c026" providerId="LiveId" clId="{554F3CCE-2AD3-4D23-BC41-5897B910CA5E}" dt="2022-12-03T09:49:03.222" v="0"/>
          <ac:graphicFrameMkLst>
            <pc:docMk/>
            <pc:sldMk cId="0" sldId="261"/>
            <ac:graphicFrameMk id="15" creationId="{94CC0974-E1E4-47F3-9A8B-49A879A3B96B}"/>
          </ac:graphicFrameMkLst>
        </pc:graphicFrameChg>
      </pc:sldChg>
      <pc:sldChg chg="delSp modSp mod">
        <pc:chgData name="Moldir" userId="df42278df007c026" providerId="LiveId" clId="{554F3CCE-2AD3-4D23-BC41-5897B910CA5E}" dt="2022-12-03T09:49:26.261" v="38" actId="478"/>
        <pc:sldMkLst>
          <pc:docMk/>
          <pc:sldMk cId="334028445" sldId="265"/>
        </pc:sldMkLst>
        <pc:spChg chg="del">
          <ac:chgData name="Moldir" userId="df42278df007c026" providerId="LiveId" clId="{554F3CCE-2AD3-4D23-BC41-5897B910CA5E}" dt="2022-12-03T09:49:23.502" v="37" actId="478"/>
          <ac:spMkLst>
            <pc:docMk/>
            <pc:sldMk cId="334028445" sldId="265"/>
            <ac:spMk id="2" creationId="{00000000-0000-0000-0000-000000000000}"/>
          </ac:spMkLst>
        </pc:spChg>
        <pc:spChg chg="del">
          <ac:chgData name="Moldir" userId="df42278df007c026" providerId="LiveId" clId="{554F3CCE-2AD3-4D23-BC41-5897B910CA5E}" dt="2022-12-03T09:49:26.261" v="38" actId="478"/>
          <ac:spMkLst>
            <pc:docMk/>
            <pc:sldMk cId="334028445" sldId="265"/>
            <ac:spMk id="16" creationId="{E1A8E3C0-CFA9-44DB-A7DD-D1427BEBA2CE}"/>
          </ac:spMkLst>
        </pc:spChg>
        <pc:spChg chg="mod">
          <ac:chgData name="Moldir" userId="df42278df007c026" providerId="LiveId" clId="{554F3CCE-2AD3-4D23-BC41-5897B910CA5E}" dt="2022-12-03T09:49:21.241" v="36"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 </a:t>
            </a:r>
            <a:r>
              <a:rPr lang="ru-RU" altLang="ru-RU" sz="1200" b="1" dirty="0" err="1">
                <a:latin typeface="Times New Roman" panose="02020603050405020304" pitchFamily="18" charset="0"/>
                <a:cs typeface="Times New Roman" panose="02020603050405020304" pitchFamily="18" charset="0"/>
              </a:rPr>
              <a:t>желтоқсанға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84726030"/>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3" y="115888"/>
            <a:ext cx="4762314" cy="2046714"/>
          </a:xfrm>
          <a:prstGeom prst="rect">
            <a:avLst/>
          </a:prstGeom>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04 желтоқсанға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03 желтоқсаннан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04 желтоқсанға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r>
              <a:rPr lang="kk-KZ" sz="1100" dirty="0">
                <a:latin typeface="Times New Roman" pitchFamily="18" charset="0"/>
                <a:cs typeface="Times New Roman" pitchFamily="18" charset="0"/>
              </a:rPr>
              <a:t>      Көшпелі бұлтты, күннің соңында қар жауады</a:t>
            </a:r>
            <a:r>
              <a:rPr lang="uz-Cyrl-UZ" sz="1100" dirty="0">
                <a:latin typeface="Times New Roman" pitchFamily="18" charset="0"/>
                <a:cs typeface="Times New Roman" pitchFamily="18" charset="0"/>
              </a:rPr>
              <a:t>. Түнде және таңертең кей уақытта тұман түседі. Солтүстік-шығыстан </a:t>
            </a:r>
            <a:r>
              <a:rPr lang="kk-KZ" sz="1100" dirty="0">
                <a:latin typeface="Times New Roman" pitchFamily="18" charset="0"/>
                <a:cs typeface="Times New Roman" pitchFamily="18" charset="0"/>
              </a:rPr>
              <a:t>жел соғады, күші 8-13 м/с. Ауа температурасы түнде 8-10, күндіз 0-2 градус аяз болады.</a:t>
            </a:r>
            <a:endParaRPr lang="ru-RU" sz="11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05 желтоқсанға </a:t>
            </a:r>
          </a:p>
          <a:p>
            <a:pPr indent="182563" algn="ctr"/>
            <a:r>
              <a:rPr lang="kk-KZ" altLang="ru-RU" sz="1200" b="1" dirty="0">
                <a:latin typeface="Times New Roman" pitchFamily="18" charset="0"/>
                <a:cs typeface="Times New Roman" pitchFamily="18" charset="0"/>
              </a:rPr>
              <a:t>2022 ж. 21 сағ. 04 желтоқсаннан 09 сағ. 05 желтоқсанға дейін</a:t>
            </a:r>
            <a:endParaRPr lang="en-US" altLang="ru-RU" sz="12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Көшпелі бұлтты, қар жауады, </a:t>
            </a:r>
            <a:r>
              <a:rPr lang="uz-Cyrl-UZ" sz="1100" dirty="0">
                <a:latin typeface="Times New Roman" pitchFamily="18" charset="0"/>
                <a:cs typeface="Times New Roman" pitchFamily="18" charset="0"/>
              </a:rPr>
              <a:t>тұман түседі. Солтүстік-шығыстан </a:t>
            </a:r>
            <a:r>
              <a:rPr lang="kk-KZ" sz="1100" dirty="0">
                <a:latin typeface="Times New Roman" pitchFamily="18" charset="0"/>
                <a:cs typeface="Times New Roman" pitchFamily="18" charset="0"/>
              </a:rPr>
              <a:t>жел соғады, күші 8-13 м/с. Ауа температурасы  8-10 градус аяз болады.</a:t>
            </a:r>
            <a:endParaRPr lang="ru-RU" sz="11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04 </a:t>
            </a:r>
            <a:r>
              <a:rPr lang="ru-RU" sz="1200" dirty="0" err="1">
                <a:solidFill>
                  <a:schemeClr val="tx1"/>
                </a:solidFill>
                <a:latin typeface="Times New Roman" panose="02020603050405020304" pitchFamily="18" charset="0"/>
                <a:cs typeface="Times New Roman" panose="02020603050405020304" pitchFamily="18" charset="0"/>
              </a:rPr>
              <a:t>желтоқсанда</a:t>
            </a:r>
            <a:r>
              <a:rPr lang="ru-RU" sz="1200" dirty="0">
                <a:solidFill>
                  <a:schemeClr val="tx1"/>
                </a:solidFill>
                <a:latin typeface="Times New Roman" panose="02020603050405020304" pitchFamily="18" charset="0"/>
                <a:cs typeface="Times New Roman" panose="02020603050405020304" pitchFamily="18" charset="0"/>
              </a:rPr>
              <a:t>, 05 </a:t>
            </a:r>
            <a:r>
              <a:rPr lang="ru-RU" sz="1200" dirty="0" err="1">
                <a:solidFill>
                  <a:schemeClr val="tx1"/>
                </a:solidFill>
                <a:latin typeface="Times New Roman" panose="02020603050405020304" pitchFamily="18" charset="0"/>
                <a:cs typeface="Times New Roman" panose="02020603050405020304" pitchFamily="18" charset="0"/>
              </a:rPr>
              <a:t>желтоқсанға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a:solidFill>
                  <a:schemeClr val="tx1"/>
                </a:solidFill>
                <a:latin typeface="Times New Roman" panose="02020603050405020304" pitchFamily="18" charset="0"/>
                <a:cs typeface="Times New Roman" panose="02020603050405020304" pitchFamily="18" charset="0"/>
              </a:rPr>
              <a:t>ыдырауына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13386</TotalTime>
  <Words>625</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2616</cp:revision>
  <cp:lastPrinted>2021-07-01T03:56:27Z</cp:lastPrinted>
  <dcterms:created xsi:type="dcterms:W3CDTF">2018-03-27T06:03:00Z</dcterms:created>
  <dcterms:modified xsi:type="dcterms:W3CDTF">2022-12-03T09:49:27Z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