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E731DB5C-943B-40AE-BDD9-61E2DAA1A782}"/>
    <pc:docChg chg="custSel modSld">
      <pc:chgData name="Moldir" userId="df42278df007c026" providerId="LiveId" clId="{E731DB5C-943B-40AE-BDD9-61E2DAA1A782}" dt="2022-12-03T09:46:34.148" v="53" actId="20577"/>
      <pc:docMkLst>
        <pc:docMk/>
      </pc:docMkLst>
      <pc:sldChg chg="modSp mod">
        <pc:chgData name="Moldir" userId="df42278df007c026" providerId="LiveId" clId="{E731DB5C-943B-40AE-BDD9-61E2DAA1A782}" dt="2022-12-03T09:46:34.148" v="53" actId="20577"/>
        <pc:sldMkLst>
          <pc:docMk/>
          <pc:sldMk cId="0" sldId="261"/>
        </pc:sldMkLst>
        <pc:graphicFrameChg chg="modGraphic">
          <ac:chgData name="Moldir" userId="df42278df007c026" providerId="LiveId" clId="{E731DB5C-943B-40AE-BDD9-61E2DAA1A782}" dt="2022-12-03T09:46:34.148" v="5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E731DB5C-943B-40AE-BDD9-61E2DAA1A782}" dt="2022-12-03T09:46:03.238" v="19" actId="478"/>
        <pc:sldMkLst>
          <pc:docMk/>
          <pc:sldMk cId="334028445" sldId="265"/>
        </pc:sldMkLst>
        <pc:spChg chg="del mod topLvl">
          <ac:chgData name="Moldir" userId="df42278df007c026" providerId="LiveId" clId="{E731DB5C-943B-40AE-BDD9-61E2DAA1A782}" dt="2022-12-03T09:46:01.720" v="18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" userId="df42278df007c026" providerId="LiveId" clId="{E731DB5C-943B-40AE-BDD9-61E2DAA1A782}" dt="2022-12-03T09:46:03.238" v="19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" userId="df42278df007c026" providerId="LiveId" clId="{E731DB5C-943B-40AE-BDD9-61E2DAA1A782}" dt="2022-12-03T09:45:57.250" v="16" actId="2057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E731DB5C-943B-40AE-BDD9-61E2DAA1A782}" dt="2022-12-03T09:46:01.720" v="18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603143686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  <a:endParaRPr lang="zh-CN" altLang="x-none" sz="1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декабря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05 декабря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декабря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970620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03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04 декабря</a:t>
            </a: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</a:t>
            </a:r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Ночью и утром туман.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северный,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северо-восточный 5-10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воздуха ночью 14-16, днём 8-10 мороза.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05 декабря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с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20 ч. 04 декабря 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05 декабря </a:t>
            </a:r>
          </a:p>
          <a:p>
            <a:pPr lvl="0" indent="144000" algn="just"/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снег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северный, северо-восточный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15-17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17619</TotalTime>
  <Words>627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2904</cp:revision>
  <cp:lastPrinted>2021-07-01T03:56:27Z</cp:lastPrinted>
  <dcterms:created xsi:type="dcterms:W3CDTF">2018-03-27T06:03:00Z</dcterms:created>
  <dcterms:modified xsi:type="dcterms:W3CDTF">2022-12-03T09:46:42Z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