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F4456A0-BD3C-4A19-8004-5F902E5B9FD1}"/>
    <pc:docChg chg="custSel modSld">
      <pc:chgData name="Moldir" userId="df42278df007c026" providerId="LiveId" clId="{9F4456A0-BD3C-4A19-8004-5F902E5B9FD1}" dt="2022-12-03T09:37:58.171" v="60" actId="478"/>
      <pc:docMkLst>
        <pc:docMk/>
      </pc:docMkLst>
      <pc:sldChg chg="modSp mod">
        <pc:chgData name="Moldir" userId="df42278df007c026" providerId="LiveId" clId="{9F4456A0-BD3C-4A19-8004-5F902E5B9FD1}" dt="2022-12-03T09:37:38.678" v="42" actId="20577"/>
        <pc:sldMkLst>
          <pc:docMk/>
          <pc:sldMk cId="0" sldId="261"/>
        </pc:sldMkLst>
        <pc:graphicFrameChg chg="modGraphic">
          <ac:chgData name="Moldir" userId="df42278df007c026" providerId="LiveId" clId="{9F4456A0-BD3C-4A19-8004-5F902E5B9FD1}" dt="2022-12-03T09:37:38.678" v="4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9F4456A0-BD3C-4A19-8004-5F902E5B9FD1}" dt="2022-12-03T09:37:58.171" v="60" actId="478"/>
        <pc:sldMkLst>
          <pc:docMk/>
          <pc:sldMk cId="334028445" sldId="265"/>
        </pc:sldMkLst>
        <pc:spChg chg="del">
          <ac:chgData name="Moldir" userId="df42278df007c026" providerId="LiveId" clId="{9F4456A0-BD3C-4A19-8004-5F902E5B9FD1}" dt="2022-12-03T09:37:56.273" v="59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9F4456A0-BD3C-4A19-8004-5F902E5B9FD1}" dt="2022-12-03T09:37:53.137" v="58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9F4456A0-BD3C-4A19-8004-5F902E5B9FD1}" dt="2022-12-03T09:37:58.171" v="60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244933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04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3-8 м/с. Температура воздуха ночью 15-17, днем 4-6 мороза. 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05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04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05 декабря2022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3-8</a:t>
            </a:r>
            <a:r>
              <a:rPr lang="ru-RU" sz="1200" dirty="0">
                <a:latin typeface="Times New Roman" pitchFamily="18" charset="0"/>
                <a:ea typeface="Times New Roman KZ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11-13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53000" y="3286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53000" y="228599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13901</TotalTime>
  <Words>592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2710</cp:revision>
  <cp:lastPrinted>2021-07-01T03:56:27Z</cp:lastPrinted>
  <dcterms:created xsi:type="dcterms:W3CDTF">2018-03-27T06:03:00Z</dcterms:created>
  <dcterms:modified xsi:type="dcterms:W3CDTF">2022-12-03T09:38:00Z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