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545B7E7-947D-44E4-9A7F-D50E0A568292}"/>
    <pc:docChg chg="custSel modSld">
      <pc:chgData name="Moldir" userId="df42278df007c026" providerId="LiveId" clId="{9545B7E7-947D-44E4-9A7F-D50E0A568292}" dt="2022-12-03T09:25:18.453" v="59" actId="20577"/>
      <pc:docMkLst>
        <pc:docMk/>
      </pc:docMkLst>
      <pc:sldChg chg="modSp mod">
        <pc:chgData name="Moldir" userId="df42278df007c026" providerId="LiveId" clId="{9545B7E7-947D-44E4-9A7F-D50E0A568292}" dt="2022-12-03T09:25:06.456" v="42" actId="20577"/>
        <pc:sldMkLst>
          <pc:docMk/>
          <pc:sldMk cId="0" sldId="261"/>
        </pc:sldMkLst>
        <pc:spChg chg="mod">
          <ac:chgData name="Moldir" userId="df42278df007c026" providerId="LiveId" clId="{9545B7E7-947D-44E4-9A7F-D50E0A568292}" dt="2022-12-03T09:24:38.455" v="5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9545B7E7-947D-44E4-9A7F-D50E0A568292}" dt="2022-12-03T09:25:06.456" v="4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9545B7E7-947D-44E4-9A7F-D50E0A568292}" dt="2022-12-03T09:24:34.801" v="3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9545B7E7-947D-44E4-9A7F-D50E0A568292}" dt="2022-12-03T09:25:18.453" v="59" actId="20577"/>
        <pc:sldMkLst>
          <pc:docMk/>
          <pc:sldMk cId="334028445" sldId="265"/>
        </pc:sldMkLst>
        <pc:spChg chg="mod">
          <ac:chgData name="Moldir" userId="df42278df007c026" providerId="LiveId" clId="{9545B7E7-947D-44E4-9A7F-D50E0A568292}" dt="2022-12-03T09:25:18.453" v="59" actId="20577"/>
          <ac:spMkLst>
            <pc:docMk/>
            <pc:sldMk cId="334028445" sldId="265"/>
            <ac:spMk id="20" creationId="{00000000-0000-0000-0000-000000000000}"/>
          </ac:spMkLst>
        </pc:spChg>
        <pc:grpChg chg="del">
          <ac:chgData name="Moldir" userId="df42278df007c026" providerId="LiveId" clId="{9545B7E7-947D-44E4-9A7F-D50E0A568292}" dt="2022-12-03T09:25:11.067" v="43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29809257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по 21 ч. 04 декабря 2022 г.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северо-западный, западный 5-10 м/с. Температура воздуха ночью 24-26, днем 15-17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04 декабря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05 декабря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северо-восточный 5-10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15-17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7602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декабря, ночью 05 декабря 2022 года метеорологические условия будут способствовать рассеиванию загрязняющих веществ в атмосфере города.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16039</TotalTime>
  <Words>596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2559</cp:revision>
  <cp:lastPrinted>2021-07-01T03:56:27Z</cp:lastPrinted>
  <dcterms:created xsi:type="dcterms:W3CDTF">2018-03-27T06:03:00Z</dcterms:created>
  <dcterms:modified xsi:type="dcterms:W3CDTF">2022-12-03T09:25:20Z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