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4E99A4A-6CAE-4976-B34D-15DBF2E2B959}"/>
    <pc:docChg chg="custSel modSld">
      <pc:chgData name="Moldir" userId="df42278df007c026" providerId="LiveId" clId="{A4E99A4A-6CAE-4976-B34D-15DBF2E2B959}" dt="2022-12-03T09:28:53.238" v="62" actId="478"/>
      <pc:docMkLst>
        <pc:docMk/>
      </pc:docMkLst>
      <pc:sldChg chg="modSp mod">
        <pc:chgData name="Moldir" userId="df42278df007c026" providerId="LiveId" clId="{A4E99A4A-6CAE-4976-B34D-15DBF2E2B959}" dt="2022-12-03T09:28:35.383" v="45" actId="20577"/>
        <pc:sldMkLst>
          <pc:docMk/>
          <pc:sldMk cId="0" sldId="261"/>
        </pc:sldMkLst>
        <pc:graphicFrameChg chg="modGraphic">
          <ac:chgData name="Moldir" userId="df42278df007c026" providerId="LiveId" clId="{A4E99A4A-6CAE-4976-B34D-15DBF2E2B959}" dt="2022-12-03T09:28:35.383" v="4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A4E99A4A-6CAE-4976-B34D-15DBF2E2B959}" dt="2022-12-03T09:28:53.238" v="62" actId="478"/>
        <pc:sldMkLst>
          <pc:docMk/>
          <pc:sldMk cId="334028445" sldId="265"/>
        </pc:sldMkLst>
        <pc:spChg chg="mod">
          <ac:chgData name="Moldir" userId="df42278df007c026" providerId="LiveId" clId="{A4E99A4A-6CAE-4976-B34D-15DBF2E2B959}" dt="2022-12-03T09:28:50.868" v="61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A4E99A4A-6CAE-4976-B34D-15DBF2E2B959}" dt="2022-12-03T09:28:53.238" v="6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211732712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337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дека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00445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261618"/>
            <a:ext cx="4798916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04 декабря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03 декабря до 21 ч. 04 декабря 2022 г.</a:t>
            </a:r>
          </a:p>
          <a:p>
            <a:pPr lvl="0" algn="just"/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Утром и днем небольшой снег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северный 5-10 м/с. Температура воздуха ночью 21-23, днем 15-17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декабря до 09 ч. 05 декабря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Ночью небольшой снег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северо-западный 7-12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воздуха 23-25  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04, ночью 05 декабря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18295</TotalTime>
  <Words>639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2962</cp:revision>
  <cp:lastPrinted>2021-11-30T05:55:24Z</cp:lastPrinted>
  <dcterms:created xsi:type="dcterms:W3CDTF">2018-03-27T06:03:00Z</dcterms:created>
  <dcterms:modified xsi:type="dcterms:W3CDTF">2022-12-03T09:28:55Z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