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25B14A-2F42-428F-A318-5DC6A81C02A9}" v="1" dt="2022-12-03T09:35:27.67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825B14A-2F42-428F-A318-5DC6A81C02A9}"/>
    <pc:docChg chg="custSel modSld">
      <pc:chgData name="Moldir" userId="df42278df007c026" providerId="LiveId" clId="{C825B14A-2F42-428F-A318-5DC6A81C02A9}" dt="2022-12-03T09:36:23.294" v="51" actId="478"/>
      <pc:docMkLst>
        <pc:docMk/>
      </pc:docMkLst>
      <pc:sldChg chg="modSp mod">
        <pc:chgData name="Moldir" userId="df42278df007c026" providerId="LiveId" clId="{C825B14A-2F42-428F-A318-5DC6A81C02A9}" dt="2022-12-03T09:35:39.878" v="26" actId="20577"/>
        <pc:sldMkLst>
          <pc:docMk/>
          <pc:sldMk cId="0" sldId="261"/>
        </pc:sldMkLst>
        <pc:spChg chg="mod">
          <ac:chgData name="Moldir" userId="df42278df007c026" providerId="LiveId" clId="{C825B14A-2F42-428F-A318-5DC6A81C02A9}" dt="2022-12-03T09:35:39.878" v="26" actId="20577"/>
          <ac:spMkLst>
            <pc:docMk/>
            <pc:sldMk cId="0" sldId="261"/>
            <ac:spMk id="14" creationId="{00000000-0000-0000-0000-000000000000}"/>
          </ac:spMkLst>
        </pc:spChg>
        <pc:graphicFrameChg chg="mod">
          <ac:chgData name="Moldir" userId="df42278df007c026" providerId="LiveId" clId="{C825B14A-2F42-428F-A318-5DC6A81C02A9}" dt="2022-12-03T09:35:27.678" v="0"/>
          <ac:graphicFrameMkLst>
            <pc:docMk/>
            <pc:sldMk cId="0" sldId="261"/>
            <ac:graphicFrameMk id="15" creationId="{94CC0974-E1E4-47F3-9A8B-49A879A3B96B}"/>
          </ac:graphicFrameMkLst>
        </pc:graphicFrameChg>
      </pc:sldChg>
      <pc:sldChg chg="delSp modSp mod">
        <pc:chgData name="Moldir" userId="df42278df007c026" providerId="LiveId" clId="{C825B14A-2F42-428F-A318-5DC6A81C02A9}" dt="2022-12-03T09:36:23.294" v="51" actId="478"/>
        <pc:sldMkLst>
          <pc:docMk/>
          <pc:sldMk cId="334028445" sldId="265"/>
        </pc:sldMkLst>
        <pc:spChg chg="mod">
          <ac:chgData name="Moldir" userId="df42278df007c026" providerId="LiveId" clId="{C825B14A-2F42-428F-A318-5DC6A81C02A9}" dt="2022-12-03T09:36:13.337" v="49" actId="20577"/>
          <ac:spMkLst>
            <pc:docMk/>
            <pc:sldMk cId="334028445" sldId="265"/>
            <ac:spMk id="19" creationId="{00000000-0000-0000-0000-000000000000}"/>
          </ac:spMkLst>
        </pc:spChg>
        <pc:spChg chg="del">
          <ac:chgData name="Moldir" userId="df42278df007c026" providerId="LiveId" clId="{C825B14A-2F42-428F-A318-5DC6A81C02A9}" dt="2022-12-03T09:36:20.850" v="50" actId="478"/>
          <ac:spMkLst>
            <pc:docMk/>
            <pc:sldMk cId="334028445" sldId="265"/>
            <ac:spMk id="24" creationId="{00000000-0000-0000-0000-000000000000}"/>
          </ac:spMkLst>
        </pc:spChg>
        <pc:grpChg chg="del">
          <ac:chgData name="Moldir" userId="df42278df007c026" providerId="LiveId" clId="{C825B14A-2F42-428F-A318-5DC6A81C02A9}" dt="2022-12-03T09:36:23.294" v="51" actId="478"/>
          <ac:grpSpMkLst>
            <pc:docMk/>
            <pc:sldMk cId="334028445" sldId="265"/>
            <ac:grpSpMk id="6" creationId="{00000000-0000-0000-0000-00000000000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72477478"/>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 </a:t>
            </a:r>
            <a:r>
              <a:rPr lang="ru-RU" altLang="ru-RU" sz="1200" b="1" dirty="0" err="1">
                <a:latin typeface="Times New Roman" panose="02020603050405020304" pitchFamily="18" charset="0"/>
                <a:cs typeface="Times New Roman" panose="02020603050405020304" pitchFamily="18" charset="0"/>
              </a:rPr>
              <a:t>желтоқсанға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3312314"/>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308324"/>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04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err="1">
                <a:latin typeface="Times New Roman" panose="02020603050405020304" pitchFamily="18" charset="0"/>
                <a:cs typeface="Times New Roman" panose="02020603050405020304" pitchFamily="18" charset="0"/>
              </a:rPr>
              <a:t>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03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04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Күндіз аздаған қар. Жел шығыстан, оңтүстік-шығыстан 1-6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24-26°, күндіз 13-15°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05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04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05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оңтүстік-батыстан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22-24°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09244" y="233666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04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kk-KZ" sz="1200" dirty="0">
                <a:solidFill>
                  <a:prstClr val="black"/>
                </a:solidFill>
                <a:latin typeface="Times New Roman" panose="02020603050405020304" pitchFamily="18" charset="0"/>
                <a:cs typeface="Times New Roman" panose="02020603050405020304" pitchFamily="18" charset="0"/>
              </a:rPr>
              <a:t>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altLang="ru-RU" sz="14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400" b="1" i="1" dirty="0">
                <a:solidFill>
                  <a:srgbClr val="000000"/>
                </a:solidFill>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17278</TotalTime>
  <Words>572</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2574</cp:revision>
  <cp:lastPrinted>2021-07-01T03:56:27Z</cp:lastPrinted>
  <dcterms:created xsi:type="dcterms:W3CDTF">2018-03-27T06:03:00Z</dcterms:created>
  <dcterms:modified xsi:type="dcterms:W3CDTF">2022-12-03T09:36:23Z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