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B55A628-44C5-464D-8B40-17933B783FEA}" v="1" dt="2022-12-03T09:45:07.705"/>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312"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8B55A628-44C5-464D-8B40-17933B783FEA}"/>
    <pc:docChg chg="custSel modSld">
      <pc:chgData name="Moldir" userId="df42278df007c026" providerId="LiveId" clId="{8B55A628-44C5-464D-8B40-17933B783FEA}" dt="2022-12-03T09:45:29.932" v="36" actId="478"/>
      <pc:docMkLst>
        <pc:docMk/>
      </pc:docMkLst>
      <pc:sldChg chg="modSp mod">
        <pc:chgData name="Moldir" userId="df42278df007c026" providerId="LiveId" clId="{8B55A628-44C5-464D-8B40-17933B783FEA}" dt="2022-12-03T09:45:17.629" v="18" actId="20577"/>
        <pc:sldMkLst>
          <pc:docMk/>
          <pc:sldMk cId="0" sldId="261"/>
        </pc:sldMkLst>
        <pc:spChg chg="mod">
          <ac:chgData name="Moldir" userId="df42278df007c026" providerId="LiveId" clId="{8B55A628-44C5-464D-8B40-17933B783FEA}" dt="2022-12-03T09:45:17.629" v="18" actId="20577"/>
          <ac:spMkLst>
            <pc:docMk/>
            <pc:sldMk cId="0" sldId="261"/>
            <ac:spMk id="14" creationId="{00000000-0000-0000-0000-000000000000}"/>
          </ac:spMkLst>
        </pc:spChg>
        <pc:graphicFrameChg chg="mod">
          <ac:chgData name="Moldir" userId="df42278df007c026" providerId="LiveId" clId="{8B55A628-44C5-464D-8B40-17933B783FEA}" dt="2022-12-03T09:45:07.705" v="0"/>
          <ac:graphicFrameMkLst>
            <pc:docMk/>
            <pc:sldMk cId="0" sldId="261"/>
            <ac:graphicFrameMk id="15" creationId="{94CC0974-E1E4-47F3-9A8B-49A879A3B96B}"/>
          </ac:graphicFrameMkLst>
        </pc:graphicFrameChg>
      </pc:sldChg>
      <pc:sldChg chg="delSp modSp mod">
        <pc:chgData name="Moldir" userId="df42278df007c026" providerId="LiveId" clId="{8B55A628-44C5-464D-8B40-17933B783FEA}" dt="2022-12-03T09:45:29.932" v="36" actId="478"/>
        <pc:sldMkLst>
          <pc:docMk/>
          <pc:sldMk cId="334028445" sldId="265"/>
        </pc:sldMkLst>
        <pc:spChg chg="del">
          <ac:chgData name="Moldir" userId="df42278df007c026" providerId="LiveId" clId="{8B55A628-44C5-464D-8B40-17933B783FEA}" dt="2022-12-03T09:45:28.356" v="35" actId="478"/>
          <ac:spMkLst>
            <pc:docMk/>
            <pc:sldMk cId="334028445" sldId="265"/>
            <ac:spMk id="16" creationId="{E1A8E3C0-CFA9-44DB-A7DD-D1427BEBA2CE}"/>
          </ac:spMkLst>
        </pc:spChg>
        <pc:spChg chg="mod">
          <ac:chgData name="Moldir" userId="df42278df007c026" providerId="LiveId" clId="{8B55A628-44C5-464D-8B40-17933B783FEA}" dt="2022-12-03T09:45:26.322" v="34" actId="20577"/>
          <ac:spMkLst>
            <pc:docMk/>
            <pc:sldMk cId="334028445" sldId="265"/>
            <ac:spMk id="19" creationId="{00000000-0000-0000-0000-000000000000}"/>
          </ac:spMkLst>
        </pc:spChg>
        <pc:spChg chg="del">
          <ac:chgData name="Moldir" userId="df42278df007c026" providerId="LiveId" clId="{8B55A628-44C5-464D-8B40-17933B783FEA}" dt="2022-12-03T09:45:29.932" v="36" actId="478"/>
          <ac:spMkLst>
            <pc:docMk/>
            <pc:sldMk cId="334028445" sldId="265"/>
            <ac:spMk id="2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020976899"/>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958786676"/>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№337</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03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7124" y="3556897"/>
            <a:ext cx="482441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3 </a:t>
            </a:r>
            <a:r>
              <a:rPr lang="ru-RU" altLang="ru-RU" sz="1200" b="1" dirty="0" err="1">
                <a:latin typeface="Times New Roman" panose="02020603050405020304" pitchFamily="18" charset="0"/>
                <a:cs typeface="Times New Roman" panose="02020603050405020304" pitchFamily="18" charset="0"/>
              </a:rPr>
              <a:t>желтоқсанға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064593264"/>
              </p:ext>
            </p:extLst>
          </p:nvPr>
        </p:nvGraphicFramePr>
        <p:xfrm>
          <a:off x="5003798" y="3994501"/>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4619">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336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360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717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6672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165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149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80669" y="115888"/>
            <a:ext cx="4808536" cy="2123658"/>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04 </a:t>
            </a:r>
            <a:r>
              <a:rPr lang="kk-KZ" altLang="ru-RU" sz="1200" b="1" dirty="0">
                <a:latin typeface="Times New Roman" panose="02020603050405020304" pitchFamily="18" charset="0"/>
                <a:cs typeface="Times New Roman" panose="02020603050405020304" pitchFamily="18" charset="0"/>
              </a:rPr>
              <a:t>желтоқсан</a:t>
            </a:r>
            <a:r>
              <a:rPr lang="ru-RU" altLang="ru-RU" sz="1200" b="1" dirty="0" err="1">
                <a:latin typeface="Times New Roman" panose="02020603050405020304" pitchFamily="18" charset="0"/>
                <a:cs typeface="Times New Roman" panose="02020603050405020304" pitchFamily="18" charset="0"/>
              </a:rPr>
              <a:t>ға</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algn="ctr"/>
            <a:r>
              <a:rPr lang="kk-KZ" altLang="ru-RU" sz="1200" b="1" dirty="0">
                <a:solidFill>
                  <a:prstClr val="black"/>
                </a:solidFill>
                <a:latin typeface="Times New Roman" panose="02020603050405020304" pitchFamily="18" charset="0"/>
                <a:cs typeface="Times New Roman" panose="02020603050405020304" pitchFamily="18" charset="0"/>
              </a:rPr>
              <a:t> 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03 </a:t>
            </a:r>
            <a:r>
              <a:rPr lang="ru-RU" altLang="ru-RU" sz="1200" b="1" dirty="0" err="1">
                <a:solidFill>
                  <a:prstClr val="black"/>
                </a:solidFill>
                <a:latin typeface="Times New Roman" panose="02020603050405020304" pitchFamily="18" charset="0"/>
                <a:cs typeface="Times New Roman" panose="02020603050405020304" pitchFamily="18" charset="0"/>
              </a:rPr>
              <a:t>желтоқсанны</a:t>
            </a:r>
            <a:r>
              <a:rPr lang="kk-KZ" altLang="ru-RU" sz="1200" b="1" dirty="0">
                <a:solidFill>
                  <a:prstClr val="black"/>
                </a:solidFill>
                <a:latin typeface="Times New Roman" panose="02020603050405020304" pitchFamily="18" charset="0"/>
                <a:cs typeface="Times New Roman" panose="02020603050405020304" pitchFamily="18" charset="0"/>
              </a:rPr>
              <a:t>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04 </a:t>
            </a:r>
            <a:r>
              <a:rPr lang="ru-RU" altLang="ru-RU" sz="1200" b="1" dirty="0" err="1">
                <a:solidFill>
                  <a:prstClr val="black"/>
                </a:solidFill>
                <a:latin typeface="Times New Roman" panose="02020603050405020304" pitchFamily="18" charset="0"/>
                <a:cs typeface="Times New Roman" panose="02020603050405020304" pitchFamily="18" charset="0"/>
              </a:rPr>
              <a:t>желтоқсанның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Жауын-шашынсыз. Жел шығыстан 0-5 </a:t>
            </a:r>
            <a:r>
              <a:rPr lang="kk-KZ" sz="1200" dirty="0">
                <a:latin typeface="Times New Roman" panose="02020603050405020304" pitchFamily="18" charset="0"/>
                <a:cs typeface="Times New Roman" panose="02020603050405020304" pitchFamily="18" charset="0"/>
              </a:rPr>
              <a:t>м/с. </a:t>
            </a:r>
            <a:r>
              <a:rPr lang="kk-KZ" sz="1200" dirty="0">
                <a:solidFill>
                  <a:prstClr val="black"/>
                </a:solidFill>
                <a:latin typeface="Times New Roman" pitchFamily="18" charset="0"/>
                <a:cs typeface="Times New Roman" pitchFamily="18" charset="0"/>
              </a:rPr>
              <a:t>Ауа температурасы түнде 26-28°, күндіз 12-14° аяз.</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05 желтоқсанға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04 </a:t>
            </a:r>
            <a:r>
              <a:rPr lang="ru-RU" sz="1200" b="1" dirty="0" err="1">
                <a:solidFill>
                  <a:srgbClr val="000000"/>
                </a:solidFill>
                <a:latin typeface="Times New Roman" panose="02020603050405020304" pitchFamily="18" charset="0"/>
                <a:cs typeface="Times New Roman" panose="02020603050405020304" pitchFamily="18" charset="0"/>
                <a:sym typeface="+mn-ea"/>
              </a:rPr>
              <a:t>желтоқсанның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05 </a:t>
            </a:r>
            <a:r>
              <a:rPr lang="ru-RU" sz="1200" b="1" dirty="0" err="1">
                <a:solidFill>
                  <a:srgbClr val="000000"/>
                </a:solidFill>
                <a:latin typeface="Times New Roman" panose="02020603050405020304" pitchFamily="18" charset="0"/>
                <a:cs typeface="Times New Roman" panose="02020603050405020304" pitchFamily="18" charset="0"/>
                <a:sym typeface="+mn-ea"/>
              </a:rPr>
              <a:t>желтоқсанның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Жауын-шашынсыз. Жел шығыстан 1-6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18-20°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5017183" y="2246741"/>
            <a:ext cx="4680169" cy="830997"/>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prstClr val="black"/>
                </a:solidFill>
                <a:latin typeface="Times New Roman" panose="02020603050405020304" pitchFamily="18" charset="0"/>
                <a:cs typeface="Times New Roman" panose="02020603050405020304" pitchFamily="18" charset="0"/>
              </a:rPr>
              <a:t>   04 </a:t>
            </a:r>
            <a:r>
              <a:rPr lang="kk-KZ" sz="1200" dirty="0">
                <a:solidFill>
                  <a:prstClr val="black"/>
                </a:solidFill>
                <a:latin typeface="Times New Roman" panose="02020603050405020304" pitchFamily="18" charset="0"/>
                <a:cs typeface="Times New Roman" panose="02020603050405020304" pitchFamily="18" charset="0"/>
              </a:rPr>
              <a:t>желтоқсанда 2022 жылы метеорологиялық жағдайлар қала атмосферасында ластаушы заттардың жиналуына ықпал етеді. Жалпы қала бойынша ауаның ластану деңгейі жоғары болады деп күтілуде.</a:t>
            </a:r>
          </a:p>
        </p:txBody>
      </p:sp>
      <p:sp>
        <p:nvSpPr>
          <p:cNvPr id="22" name="TextBox 13"/>
          <p:cNvSpPr txBox="1"/>
          <p:nvPr/>
        </p:nvSpPr>
        <p:spPr>
          <a:xfrm>
            <a:off x="5009244" y="3204619"/>
            <a:ext cx="4680169" cy="276999"/>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prstClr val="black"/>
                </a:solidFill>
                <a:latin typeface="Times New Roman" panose="02020603050405020304" pitchFamily="18" charset="0"/>
                <a:cs typeface="Times New Roman" panose="02020603050405020304" pitchFamily="18" charset="0"/>
              </a:rPr>
              <a:t>2-дәрежелі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жарияланады</a:t>
            </a:r>
            <a:r>
              <a:rPr lang="ru-RU" sz="1200" dirty="0">
                <a:solidFill>
                  <a:prstClr val="black"/>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Өскемен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жай-күйін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жағалауы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бақылайтын</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бекетте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-Рабочая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Қайсенов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30</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бекет-Мұхамеджан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Тынышпаев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126</a:t>
            </a:r>
          </a:p>
          <a:p>
            <a:pPr algn="just"/>
            <a:r>
              <a:rPr lang="ru-RU" altLang="ru-RU" sz="1200" dirty="0">
                <a:solidFill>
                  <a:srgbClr val="000000"/>
                </a:solidFill>
                <a:latin typeface="Times New Roman" panose="02020603050405020304" pitchFamily="18" charset="0"/>
                <a:cs typeface="Times New Roman" panose="02020603050405020304" pitchFamily="18" charset="0"/>
              </a:rPr>
              <a:t>№ 8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-Егоров к - </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12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12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-Лев Толстой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бекет-Шәкәрім</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79</a:t>
            </a:r>
            <a:endParaRPr lang="ru-RU" altLang="ru-RU" sz="1200" dirty="0"/>
          </a:p>
        </p:txBody>
      </p:sp>
      <p:sp>
        <p:nvSpPr>
          <p:cNvPr id="23" name="Прямоугольник 13"/>
          <p:cNvSpPr/>
          <p:nvPr/>
        </p:nvSpPr>
        <p:spPr>
          <a:xfrm>
            <a:off x="4937125" y="6017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26729" y="4348979"/>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1354253118"/>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29068" y="6479787"/>
            <a:ext cx="4974675"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85563" y="6233399"/>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42755447"/>
              </p:ext>
            </p:extLst>
          </p:nvPr>
        </p:nvGraphicFramePr>
        <p:xfrm>
          <a:off x="5332652" y="517138"/>
          <a:ext cx="4167505" cy="772416"/>
        </p:xfrm>
        <a:graphic>
          <a:graphicData uri="http://schemas.openxmlformats.org/drawingml/2006/table">
            <a:tbl>
              <a:tblPr/>
              <a:tblGrid>
                <a:gridCol w="1241828">
                  <a:extLst>
                    <a:ext uri="{9D8B030D-6E8A-4147-A177-3AD203B41FA5}">
                      <a16:colId xmlns:a16="http://schemas.microsoft.com/office/drawing/2014/main" val="20000"/>
                    </a:ext>
                  </a:extLst>
                </a:gridCol>
                <a:gridCol w="2925677">
                  <a:extLst>
                    <a:ext uri="{9D8B030D-6E8A-4147-A177-3AD203B41FA5}">
                      <a16:colId xmlns:a16="http://schemas.microsoft.com/office/drawing/2014/main" val="20001"/>
                    </a:ext>
                  </a:extLst>
                </a:gridCol>
              </a:tblGrid>
              <a:tr h="9753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73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37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074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0,35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379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5014538" y="201901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56765653"/>
              </p:ext>
            </p:extLst>
          </p:nvPr>
        </p:nvGraphicFramePr>
        <p:xfrm>
          <a:off x="5072562" y="235771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45062" y="442592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18942</TotalTime>
  <Words>594</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2667</cp:revision>
  <cp:lastPrinted>2021-07-01T03:56:27Z</cp:lastPrinted>
  <dcterms:created xsi:type="dcterms:W3CDTF">2018-03-27T06:03:00Z</dcterms:created>
  <dcterms:modified xsi:type="dcterms:W3CDTF">2022-12-03T09:45:31Z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