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EF79B14-849C-4004-AD4A-70475254FD3A}"/>
    <pc:docChg chg="custSel modSld">
      <pc:chgData name="Moldir" userId="df42278df007c026" providerId="LiveId" clId="{BEF79B14-849C-4004-AD4A-70475254FD3A}" dt="2022-12-03T09:42:11.326" v="62" actId="14734"/>
      <pc:docMkLst>
        <pc:docMk/>
      </pc:docMkLst>
      <pc:sldChg chg="modSp mod">
        <pc:chgData name="Moldir" userId="df42278df007c026" providerId="LiveId" clId="{BEF79B14-849C-4004-AD4A-70475254FD3A}" dt="2022-12-03T09:42:11.326" v="62" actId="14734"/>
        <pc:sldMkLst>
          <pc:docMk/>
          <pc:sldMk cId="0" sldId="261"/>
        </pc:sldMkLst>
        <pc:graphicFrameChg chg="modGraphic">
          <ac:chgData name="Moldir" userId="df42278df007c026" providerId="LiveId" clId="{BEF79B14-849C-4004-AD4A-70475254FD3A}" dt="2022-12-03T09:42:11.326" v="62" actId="14734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BEF79B14-849C-4004-AD4A-70475254FD3A}" dt="2022-12-03T09:42:06.489" v="61" actId="20577"/>
        <pc:sldMkLst>
          <pc:docMk/>
          <pc:sldMk cId="334028445" sldId="265"/>
        </pc:sldMkLst>
        <pc:spChg chg="del topLvl">
          <ac:chgData name="Moldir" userId="df42278df007c026" providerId="LiveId" clId="{BEF79B14-849C-4004-AD4A-70475254FD3A}" dt="2022-12-03T09:41:56.420" v="43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" userId="df42278df007c026" providerId="LiveId" clId="{BEF79B14-849C-4004-AD4A-70475254FD3A}" dt="2022-12-03T09:41:54.536" v="42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" userId="df42278df007c026" providerId="LiveId" clId="{BEF79B14-849C-4004-AD4A-70475254FD3A}" dt="2022-12-03T09:42:06.489" v="61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BEF79B14-849C-4004-AD4A-70475254FD3A}" dt="2022-12-03T09:41:54.536" v="4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46180126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953000" y="1814685"/>
            <a:ext cx="4808538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04 декабря 2022 года метеорологические условия будут способствовать рассеиванию загрязняющих веществ в атмосфере города. Ночью 05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14835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079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04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ночью и утром снег.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3-8 м/с. Температура воздуха ночью и днем 20-22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05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28-30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17184" y="28823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14880</TotalTime>
  <Words>636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2519</cp:revision>
  <cp:lastPrinted>2021-07-01T03:56:27Z</cp:lastPrinted>
  <dcterms:created xsi:type="dcterms:W3CDTF">2018-03-27T06:03:00Z</dcterms:created>
  <dcterms:modified xsi:type="dcterms:W3CDTF">2022-12-03T09:42:15Z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