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9D38743-C0E7-48A9-8B0A-97B25174068D}"/>
    <pc:docChg chg="custSel modSld">
      <pc:chgData name="Moldir" userId="df42278df007c026" providerId="LiveId" clId="{A9D38743-C0E7-48A9-8B0A-97B25174068D}" dt="2022-12-03T09:35:18.385" v="73" actId="478"/>
      <pc:docMkLst>
        <pc:docMk/>
      </pc:docMkLst>
      <pc:sldChg chg="modSp mod">
        <pc:chgData name="Moldir" userId="df42278df007c026" providerId="LiveId" clId="{A9D38743-C0E7-48A9-8B0A-97B25174068D}" dt="2022-12-03T09:34:57.834" v="55" actId="20577"/>
        <pc:sldMkLst>
          <pc:docMk/>
          <pc:sldMk cId="0" sldId="261"/>
        </pc:sldMkLst>
        <pc:spChg chg="mod">
          <ac:chgData name="Moldir" userId="df42278df007c026" providerId="LiveId" clId="{A9D38743-C0E7-48A9-8B0A-97B25174068D}" dt="2022-12-03T09:34:21.063" v="14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A9D38743-C0E7-48A9-8B0A-97B25174068D}" dt="2022-12-03T09:34:57.834" v="5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A9D38743-C0E7-48A9-8B0A-97B25174068D}" dt="2022-12-03T09:35:18.385" v="73" actId="478"/>
        <pc:sldMkLst>
          <pc:docMk/>
          <pc:sldMk cId="334028445" sldId="265"/>
        </pc:sldMkLst>
        <pc:spChg chg="del">
          <ac:chgData name="Moldir" userId="df42278df007c026" providerId="LiveId" clId="{A9D38743-C0E7-48A9-8B0A-97B25174068D}" dt="2022-12-03T09:35:18.385" v="7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A9D38743-C0E7-48A9-8B0A-97B25174068D}" dt="2022-12-03T09:35:11.853" v="71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A9D38743-C0E7-48A9-8B0A-97B25174068D}" dt="2022-12-03T09:35:14.233" v="72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7578056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307940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Днем небольшой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восточный, юго-восточный 1-6 м/с. Температура воздуха ночью 24-26°, днем 13-15°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 декаб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05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1-6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22-24°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17888</TotalTime>
  <Words>597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2530</cp:revision>
  <cp:lastPrinted>2021-07-01T03:56:27Z</cp:lastPrinted>
  <dcterms:created xsi:type="dcterms:W3CDTF">2018-03-27T06:03:00Z</dcterms:created>
  <dcterms:modified xsi:type="dcterms:W3CDTF">2022-12-03T09:35:19Z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