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924C4C6-F086-42F7-8941-60359E653071}"/>
    <pc:docChg chg="custSel modSld">
      <pc:chgData name="Moldir" userId="df42278df007c026" providerId="LiveId" clId="{0924C4C6-F086-42F7-8941-60359E653071}" dt="2022-12-03T09:40:22.009" v="50" actId="478"/>
      <pc:docMkLst>
        <pc:docMk/>
      </pc:docMkLst>
      <pc:sldChg chg="modSp mod">
        <pc:chgData name="Moldir" userId="df42278df007c026" providerId="LiveId" clId="{0924C4C6-F086-42F7-8941-60359E653071}" dt="2022-12-03T09:40:05.637" v="30" actId="20577"/>
        <pc:sldMkLst>
          <pc:docMk/>
          <pc:sldMk cId="0" sldId="261"/>
        </pc:sldMkLst>
        <pc:graphicFrameChg chg="modGraphic">
          <ac:chgData name="Moldir" userId="df42278df007c026" providerId="LiveId" clId="{0924C4C6-F086-42F7-8941-60359E653071}" dt="2022-12-03T09:40:05.637" v="30" actId="20577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delSp modSp mod">
        <pc:chgData name="Moldir" userId="df42278df007c026" providerId="LiveId" clId="{0924C4C6-F086-42F7-8941-60359E653071}" dt="2022-12-03T09:40:22.009" v="50" actId="478"/>
        <pc:sldMkLst>
          <pc:docMk/>
          <pc:sldMk cId="334028445" sldId="265"/>
        </pc:sldMkLst>
        <pc:spChg chg="del">
          <ac:chgData name="Moldir" userId="df42278df007c026" providerId="LiveId" clId="{0924C4C6-F086-42F7-8941-60359E653071}" dt="2022-12-03T09:40:20.287" v="49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0924C4C6-F086-42F7-8941-60359E653071}" dt="2022-12-03T09:40:16.651" v="48" actId="20577"/>
          <ac:spMkLst>
            <pc:docMk/>
            <pc:sldMk cId="334028445" sldId="265"/>
            <ac:spMk id="18" creationId="{00000000-0000-0000-0000-000000000000}"/>
          </ac:spMkLst>
        </pc:spChg>
        <pc:spChg chg="del">
          <ac:chgData name="Moldir" userId="df42278df007c026" providerId="LiveId" clId="{0924C4C6-F086-42F7-8941-60359E653071}" dt="2022-12-03T09:40:22.009" v="50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6589603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kk-KZ" altLang="ru-RU" sz="1200" b="1">
                <a:latin typeface="Times New Roman" pitchFamily="18" charset="0"/>
                <a:cs typeface="Times New Roman" pitchFamily="18" charset="0"/>
              </a:rPr>
              <a:t> 03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3252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Временами туман. </a:t>
            </a:r>
            <a:r>
              <a:rPr lang="ru-RU" sz="1200" dirty="0">
                <a:latin typeface="Times New Roman"/>
                <a:ea typeface="Calibri"/>
              </a:rPr>
              <a:t>Ветер </a:t>
            </a:r>
            <a:r>
              <a:rPr lang="kk-KZ" sz="1200" dirty="0">
                <a:latin typeface="Times New Roman"/>
                <a:ea typeface="Calibri"/>
              </a:rPr>
              <a:t>северо-западный  </a:t>
            </a:r>
            <a:r>
              <a:rPr lang="ru-RU" sz="1200" dirty="0">
                <a:latin typeface="Times New Roman"/>
                <a:ea typeface="Calibri"/>
              </a:rPr>
              <a:t>5-10 м/с. Температура воздуха ночью 10-12, днем 3-5 </a:t>
            </a:r>
            <a:r>
              <a:rPr lang="kk-KZ" sz="1200" dirty="0">
                <a:latin typeface="Times New Roman"/>
                <a:ea typeface="Calibri"/>
              </a:rPr>
              <a:t>мороза</a:t>
            </a:r>
            <a:r>
              <a:rPr lang="ru-RU" sz="1200" dirty="0">
                <a:latin typeface="Times New Roman"/>
                <a:ea typeface="Calibri"/>
              </a:rPr>
              <a:t>.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	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Временами туман. Ветер </a:t>
            </a:r>
            <a:r>
              <a:rPr lang="kk-KZ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северо-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9-11 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24866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14460</TotalTime>
  <Words>615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2851</cp:revision>
  <cp:lastPrinted>2022-12-03T06:06:32Z</cp:lastPrinted>
  <dcterms:created xsi:type="dcterms:W3CDTF">2018-03-27T06:03:00Z</dcterms:created>
  <dcterms:modified xsi:type="dcterms:W3CDTF">2022-12-03T09:40:23Z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