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312"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9B6C8A23-D746-4BBE-92B7-454DF553C146}"/>
    <pc:docChg chg="custSel modSld">
      <pc:chgData name="Moldir" userId="df42278df007c026" providerId="LiveId" clId="{9B6C8A23-D746-4BBE-92B7-454DF553C146}" dt="2022-12-03T09:24:14.798" v="58" actId="20577"/>
      <pc:docMkLst>
        <pc:docMk/>
      </pc:docMkLst>
      <pc:sldChg chg="modSp mod">
        <pc:chgData name="Moldir" userId="df42278df007c026" providerId="LiveId" clId="{9B6C8A23-D746-4BBE-92B7-454DF553C146}" dt="2022-12-03T09:24:14.798" v="58" actId="20577"/>
        <pc:sldMkLst>
          <pc:docMk/>
          <pc:sldMk cId="0" sldId="261"/>
        </pc:sldMkLst>
        <pc:spChg chg="mod">
          <ac:chgData name="Moldir" userId="df42278df007c026" providerId="LiveId" clId="{9B6C8A23-D746-4BBE-92B7-454DF553C146}" dt="2022-12-03T09:24:14.798" v="58" actId="20577"/>
          <ac:spMkLst>
            <pc:docMk/>
            <pc:sldMk cId="0" sldId="261"/>
            <ac:spMk id="14" creationId="{00000000-0000-0000-0000-000000000000}"/>
          </ac:spMkLst>
        </pc:spChg>
        <pc:spChg chg="mod">
          <ac:chgData name="Moldir" userId="df42278df007c026" providerId="LiveId" clId="{9B6C8A23-D746-4BBE-92B7-454DF553C146}" dt="2022-12-03T09:23:28.631" v="55" actId="207"/>
          <ac:spMkLst>
            <pc:docMk/>
            <pc:sldMk cId="0" sldId="261"/>
            <ac:spMk id="20" creationId="{00000000-0000-0000-0000-000000000000}"/>
          </ac:spMkLst>
        </pc:spChg>
        <pc:graphicFrameChg chg="modGraphic">
          <ac:chgData name="Moldir" userId="df42278df007c026" providerId="LiveId" clId="{9B6C8A23-D746-4BBE-92B7-454DF553C146}" dt="2022-12-03T09:22:14.569" v="36" actId="20577"/>
          <ac:graphicFrameMkLst>
            <pc:docMk/>
            <pc:sldMk cId="0" sldId="261"/>
            <ac:graphicFrameMk id="23" creationId="{94CC0974-E1E4-47F3-9A8B-49A879A3B96B}"/>
          </ac:graphicFrameMkLst>
        </pc:graphicFrameChg>
      </pc:sldChg>
      <pc:sldChg chg="delSp modSp mod">
        <pc:chgData name="Moldir" userId="df42278df007c026" providerId="LiveId" clId="{9B6C8A23-D746-4BBE-92B7-454DF553C146}" dt="2022-12-03T09:22:31.505" v="54" actId="20577"/>
        <pc:sldMkLst>
          <pc:docMk/>
          <pc:sldMk cId="334028445" sldId="265"/>
        </pc:sldMkLst>
        <pc:spChg chg="del">
          <ac:chgData name="Moldir" userId="df42278df007c026" providerId="LiveId" clId="{9B6C8A23-D746-4BBE-92B7-454DF553C146}" dt="2022-12-03T09:22:23.907" v="38" actId="478"/>
          <ac:spMkLst>
            <pc:docMk/>
            <pc:sldMk cId="334028445" sldId="265"/>
            <ac:spMk id="16" creationId="{E1A8E3C0-CFA9-44DB-A7DD-D1427BEBA2CE}"/>
          </ac:spMkLst>
        </pc:spChg>
        <pc:spChg chg="mod">
          <ac:chgData name="Moldir" userId="df42278df007c026" providerId="LiveId" clId="{9B6C8A23-D746-4BBE-92B7-454DF553C146}" dt="2022-12-03T09:22:31.505" v="54" actId="20577"/>
          <ac:spMkLst>
            <pc:docMk/>
            <pc:sldMk cId="334028445" sldId="265"/>
            <ac:spMk id="18" creationId="{00000000-0000-0000-0000-000000000000}"/>
          </ac:spMkLst>
        </pc:spChg>
        <pc:spChg chg="del">
          <ac:chgData name="Moldir" userId="df42278df007c026" providerId="LiveId" clId="{9B6C8A23-D746-4BBE-92B7-454DF553C146}" dt="2022-12-03T09:22:20.886" v="37"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694256611"/>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337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03 желтоқсан </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3416320"/>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04</a:t>
            </a:r>
            <a:r>
              <a:rPr lang="kk-KZ" sz="1200" b="1" dirty="0">
                <a:solidFill>
                  <a:srgbClr val="000000"/>
                </a:solidFill>
                <a:latin typeface="Times New Roman" panose="02020603050405020304" pitchFamily="18" charset="0"/>
                <a:cs typeface="Times New Roman" panose="02020603050405020304" pitchFamily="18" charset="0"/>
              </a:rPr>
              <a:t> желтоқсанға </a:t>
            </a:r>
          </a:p>
          <a:p>
            <a:pPr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03 </a:t>
            </a:r>
            <a:r>
              <a:rPr lang="ru-RU" sz="1200" b="1" dirty="0" err="1">
                <a:solidFill>
                  <a:srgbClr val="000000"/>
                </a:solidFill>
                <a:latin typeface="Times New Roman" panose="02020603050405020304" pitchFamily="18" charset="0"/>
                <a:cs typeface="Times New Roman" panose="02020603050405020304" pitchFamily="18" charset="0"/>
              </a:rPr>
              <a:t>желтоқсанның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04 </a:t>
            </a:r>
            <a:r>
              <a:rPr lang="ru-RU" sz="1200" b="1" dirty="0" err="1">
                <a:solidFill>
                  <a:srgbClr val="000000"/>
                </a:solidFill>
                <a:latin typeface="Times New Roman" panose="02020603050405020304" pitchFamily="18" charset="0"/>
                <a:cs typeface="Times New Roman" panose="02020603050405020304" pitchFamily="18" charset="0"/>
              </a:rPr>
              <a:t>желтоқсанны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21-ге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5-10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25-27, күндіз 17-19 аяз 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ctr"/>
            <a:r>
              <a:rPr lang="kk-KZ" sz="1200" b="1" dirty="0">
                <a:solidFill>
                  <a:srgbClr val="000000"/>
                </a:solidFill>
                <a:latin typeface="Times New Roman" panose="02020603050405020304" pitchFamily="18" charset="0"/>
                <a:cs typeface="Times New Roman" panose="02020603050405020304" pitchFamily="18" charset="0"/>
              </a:rPr>
              <a:t>05 желтоқсанға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04 </a:t>
            </a:r>
            <a:r>
              <a:rPr lang="ru-RU" sz="1200" b="1" dirty="0" err="1">
                <a:solidFill>
                  <a:srgbClr val="000000"/>
                </a:solidFill>
                <a:latin typeface="Times New Roman" panose="02020603050405020304" pitchFamily="18" charset="0"/>
                <a:cs typeface="Times New Roman" panose="02020603050405020304" pitchFamily="18" charset="0"/>
              </a:rPr>
              <a:t>желтоқсанның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05 </a:t>
            </a:r>
            <a:r>
              <a:rPr lang="kk-KZ" sz="1200" b="1" dirty="0">
                <a:solidFill>
                  <a:srgbClr val="000000"/>
                </a:solidFill>
                <a:latin typeface="Times New Roman" panose="02020603050405020304" pitchFamily="18" charset="0"/>
                <a:cs typeface="Times New Roman" panose="02020603050405020304" pitchFamily="18" charset="0"/>
              </a:rPr>
              <a:t>желтоқсан</a:t>
            </a:r>
            <a:r>
              <a:rPr lang="ru-RU" sz="1200" b="1" dirty="0" err="1">
                <a:solidFill>
                  <a:srgbClr val="000000"/>
                </a:solidFill>
                <a:latin typeface="Times New Roman" panose="02020603050405020304" pitchFamily="18" charset="0"/>
                <a:cs typeface="Times New Roman" panose="02020603050405020304" pitchFamily="18" charset="0"/>
              </a:rPr>
              <a:t>ны</a:t>
            </a:r>
            <a:r>
              <a:rPr lang="kk-KZ" sz="1200" b="1" dirty="0">
                <a:solidFill>
                  <a:srgbClr val="000000"/>
                </a:solidFill>
                <a:latin typeface="Times New Roman" panose="02020603050405020304" pitchFamily="18" charset="0"/>
                <a:cs typeface="Times New Roman" panose="02020603050405020304" pitchFamily="18" charset="0"/>
              </a:rPr>
              <a:t>ң </a:t>
            </a:r>
          </a:p>
          <a:p>
            <a:pPr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kk-KZ"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5-10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25-27 аяз 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324012918"/>
              </p:ext>
            </p:extLst>
          </p:nvPr>
        </p:nvGraphicFramePr>
        <p:xfrm>
          <a:off x="4983528" y="4414660"/>
          <a:ext cx="4667576" cy="2011680"/>
        </p:xfrm>
        <a:graphic>
          <a:graphicData uri="http://schemas.openxmlformats.org/drawingml/2006/table">
            <a:tbl>
              <a:tblPr firstRow="1" bandRow="1">
                <a:tableStyleId>{5C22544A-7EE6-4342-B048-85BDC9FD1C3A}</a:tableStyleId>
              </a:tblPr>
              <a:tblGrid>
                <a:gridCol w="1719401">
                  <a:extLst>
                    <a:ext uri="{9D8B030D-6E8A-4147-A177-3AD203B41FA5}">
                      <a16:colId xmlns:a16="http://schemas.microsoft.com/office/drawing/2014/main" val="3583770891"/>
                    </a:ext>
                  </a:extLst>
                </a:gridCol>
                <a:gridCol w="1509606">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763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377634">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23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343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329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3772485"/>
            <a:ext cx="4760151" cy="646331"/>
          </a:xfrm>
          <a:prstGeom prst="rect">
            <a:avLst/>
          </a:prstGeom>
          <a:noFill/>
          <a:ln w="9525">
            <a:noFill/>
          </a:ln>
        </p:spPr>
        <p:txBody>
          <a:bodyPr wrap="square">
            <a:spAutoFit/>
          </a:bodyPr>
          <a:lstStyle/>
          <a:p>
            <a:pPr algn="ct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03 желтоқсандағы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4983529" y="2911904"/>
            <a:ext cx="4721762" cy="830997"/>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жиналуына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жоғары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97786" y="4386751"/>
            <a:ext cx="4353962" cy="1780911"/>
            <a:chOff x="468573" y="3799939"/>
            <a:chExt cx="43539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68573" y="4077010"/>
              <a:ext cx="2263760"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77241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13721</TotalTime>
  <Words>555</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2465</cp:revision>
  <cp:lastPrinted>2021-07-01T07:38:07Z</cp:lastPrinted>
  <dcterms:created xsi:type="dcterms:W3CDTF">2018-03-27T06:03:00Z</dcterms:created>
  <dcterms:modified xsi:type="dcterms:W3CDTF">2022-12-03T09:24:16Z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