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01F6E7-46F0-4A41-BBF9-722340388D24}" v="1" dt="2022-12-03T08:46:26.0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65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8A08D10-8A13-4A5E-BAF8-055F3656CAA9}"/>
    <pc:docChg chg="modSld">
      <pc:chgData name="Moldir" userId="df42278df007c026" providerId="LiveId" clId="{38A08D10-8A13-4A5E-BAF8-055F3656CAA9}" dt="2022-11-19T08:46:58.521" v="2" actId="20577"/>
      <pc:docMkLst>
        <pc:docMk/>
      </pc:docMkLst>
      <pc:sldChg chg="modSp mod">
        <pc:chgData name="Moldir" userId="df42278df007c026" providerId="LiveId" clId="{38A08D10-8A13-4A5E-BAF8-055F3656CAA9}" dt="2022-11-19T08:46:58.521" v="2" actId="20577"/>
        <pc:sldMkLst>
          <pc:docMk/>
          <pc:sldMk cId="0" sldId="261"/>
        </pc:sldMkLst>
        <pc:spChg chg="mod">
          <ac:chgData name="Moldir" userId="df42278df007c026" providerId="LiveId" clId="{38A08D10-8A13-4A5E-BAF8-055F3656CAA9}" dt="2022-11-19T08:46:58.52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8A08D10-8A13-4A5E-BAF8-055F3656CAA9}" dt="2022-11-19T08:46:53.2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" userId="df42278df007c026" providerId="LiveId" clId="{2B01F6E7-46F0-4A41-BBF9-722340388D24}"/>
    <pc:docChg chg="modSld">
      <pc:chgData name="Moldir" userId="df42278df007c026" providerId="LiveId" clId="{2B01F6E7-46F0-4A41-BBF9-722340388D24}" dt="2022-12-03T08:48:25.209" v="7" actId="1076"/>
      <pc:docMkLst>
        <pc:docMk/>
      </pc:docMkLst>
      <pc:sldChg chg="modSp mod">
        <pc:chgData name="Moldir" userId="df42278df007c026" providerId="LiveId" clId="{2B01F6E7-46F0-4A41-BBF9-722340388D24}" dt="2022-12-03T08:46:32.894" v="3" actId="20577"/>
        <pc:sldMkLst>
          <pc:docMk/>
          <pc:sldMk cId="0" sldId="261"/>
        </pc:sldMkLst>
        <pc:spChg chg="mod">
          <ac:chgData name="Moldir" userId="df42278df007c026" providerId="LiveId" clId="{2B01F6E7-46F0-4A41-BBF9-722340388D24}" dt="2022-12-03T08:46:32.894" v="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2B01F6E7-46F0-4A41-BBF9-722340388D24}" dt="2022-12-03T08:46:26.00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2B01F6E7-46F0-4A41-BBF9-722340388D24}" dt="2022-12-03T08:48:25.209" v="7" actId="1076"/>
        <pc:sldMkLst>
          <pc:docMk/>
          <pc:sldMk cId="334028445" sldId="265"/>
        </pc:sldMkLst>
        <pc:spChg chg="mod">
          <ac:chgData name="Moldir" userId="df42278df007c026" providerId="LiveId" clId="{2B01F6E7-46F0-4A41-BBF9-722340388D24}" dt="2022-12-03T08:48:25.209" v="7" actId="1076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" userId="df42278df007c026" providerId="LiveId" clId="{6B2DEC5B-E766-4DE9-AB77-390EDCFAF13B}"/>
    <pc:docChg chg="modSld">
      <pc:chgData name="Moldir" userId="df42278df007c026" providerId="LiveId" clId="{6B2DEC5B-E766-4DE9-AB77-390EDCFAF13B}" dt="2022-11-13T10:14:47.185" v="2" actId="20577"/>
      <pc:docMkLst>
        <pc:docMk/>
      </pc:docMkLst>
      <pc:sldChg chg="modSp mod">
        <pc:chgData name="Moldir" userId="df42278df007c026" providerId="LiveId" clId="{6B2DEC5B-E766-4DE9-AB77-390EDCFAF13B}" dt="2022-11-13T10:14:47.185" v="2" actId="20577"/>
        <pc:sldMkLst>
          <pc:docMk/>
          <pc:sldMk cId="0" sldId="261"/>
        </pc:sldMkLst>
        <pc:spChg chg="mod">
          <ac:chgData name="Moldir" userId="df42278df007c026" providerId="LiveId" clId="{6B2DEC5B-E766-4DE9-AB77-390EDCFAF13B}" dt="2022-11-13T10:14:47.18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B2DEC5B-E766-4DE9-AB77-390EDCFAF13B}" dt="2022-11-13T10:13:38.6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14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декабря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3 декабря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4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9-14 м/с. Температура воздуха ночью 17-19, днем 10-12 мороза.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5 декабря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дека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5 декабря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снег. Ветер северный 5-10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</a:t>
            </a:r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воздуха  15-17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 дека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248055"/>
              </p:ext>
            </p:extLst>
          </p:nvPr>
        </p:nvGraphicFramePr>
        <p:xfrm>
          <a:off x="5095876" y="4071942"/>
          <a:ext cx="466199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190270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декабря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5 декабря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0650" y="2643377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41042" y="61570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14034</TotalTime>
  <Words>631</Words>
  <Application>Microsoft Office PowerPoint</Application>
  <PresentationFormat>Лист A4 (210x297 мм)</PresentationFormat>
  <Paragraphs>95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2585</cp:revision>
  <cp:lastPrinted>2021-02-03T11:37:00Z</cp:lastPrinted>
  <dcterms:created xsi:type="dcterms:W3CDTF">2018-03-27T06:03:00Z</dcterms:created>
  <dcterms:modified xsi:type="dcterms:W3CDTF">2022-12-03T08:48:26Z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