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A9C306-C003-4884-8648-CADC976B137A}" v="1" dt="2022-12-03T09:32:46.723"/>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312"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E9A9C306-C003-4884-8648-CADC976B137A}"/>
    <pc:docChg chg="custSel modSld">
      <pc:chgData name="Moldir" userId="df42278df007c026" providerId="LiveId" clId="{E9A9C306-C003-4884-8648-CADC976B137A}" dt="2022-12-03T09:36:41.262" v="36" actId="20577"/>
      <pc:docMkLst>
        <pc:docMk/>
      </pc:docMkLst>
      <pc:sldChg chg="modSp mod">
        <pc:chgData name="Moldir" userId="df42278df007c026" providerId="LiveId" clId="{E9A9C306-C003-4884-8648-CADC976B137A}" dt="2022-12-03T09:36:41.262" v="36" actId="20577"/>
        <pc:sldMkLst>
          <pc:docMk/>
          <pc:sldMk cId="0" sldId="261"/>
        </pc:sldMkLst>
        <pc:spChg chg="mod">
          <ac:chgData name="Moldir" userId="df42278df007c026" providerId="LiveId" clId="{E9A9C306-C003-4884-8648-CADC976B137A}" dt="2022-12-03T09:36:41.262" v="36" actId="20577"/>
          <ac:spMkLst>
            <pc:docMk/>
            <pc:sldMk cId="0" sldId="261"/>
            <ac:spMk id="14" creationId="{00000000-0000-0000-0000-000000000000}"/>
          </ac:spMkLst>
        </pc:spChg>
        <pc:graphicFrameChg chg="mod">
          <ac:chgData name="Moldir" userId="df42278df007c026" providerId="LiveId" clId="{E9A9C306-C003-4884-8648-CADC976B137A}" dt="2022-12-03T09:32:46.723" v="0"/>
          <ac:graphicFrameMkLst>
            <pc:docMk/>
            <pc:sldMk cId="0" sldId="261"/>
            <ac:graphicFrameMk id="15" creationId="{94CC0974-E1E4-47F3-9A8B-49A879A3B96B}"/>
          </ac:graphicFrameMkLst>
        </pc:graphicFrameChg>
      </pc:sldChg>
      <pc:sldChg chg="delSp modSp mod">
        <pc:chgData name="Moldir" userId="df42278df007c026" providerId="LiveId" clId="{E9A9C306-C003-4884-8648-CADC976B137A}" dt="2022-12-03T09:33:13.394" v="20" actId="20577"/>
        <pc:sldMkLst>
          <pc:docMk/>
          <pc:sldMk cId="334028445" sldId="265"/>
        </pc:sldMkLst>
        <pc:spChg chg="del">
          <ac:chgData name="Moldir" userId="df42278df007c026" providerId="LiveId" clId="{E9A9C306-C003-4884-8648-CADC976B137A}" dt="2022-12-03T09:33:02.727" v="1" actId="478"/>
          <ac:spMkLst>
            <pc:docMk/>
            <pc:sldMk cId="334028445" sldId="265"/>
            <ac:spMk id="16" creationId="{E1A8E3C0-CFA9-44DB-A7DD-D1427BEBA2CE}"/>
          </ac:spMkLst>
        </pc:spChg>
        <pc:spChg chg="mod">
          <ac:chgData name="Moldir" userId="df42278df007c026" providerId="LiveId" clId="{E9A9C306-C003-4884-8648-CADC976B137A}" dt="2022-12-03T09:33:13.394" v="20" actId="20577"/>
          <ac:spMkLst>
            <pc:docMk/>
            <pc:sldMk cId="334028445" sldId="265"/>
            <ac:spMk id="19" creationId="{00000000-0000-0000-0000-000000000000}"/>
          </ac:spMkLst>
        </pc:spChg>
        <pc:spChg chg="del">
          <ac:chgData name="Moldir" userId="df42278df007c026" providerId="LiveId" clId="{E9A9C306-C003-4884-8648-CADC976B137A}" dt="2022-12-03T09:33:04.789" v="2"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013785230"/>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№337</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03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 </a:t>
            </a:r>
            <a:r>
              <a:rPr lang="ru-RU" altLang="ru-RU" sz="1200" b="1" dirty="0" err="1">
                <a:latin typeface="Times New Roman" panose="02020603050405020304" pitchFamily="18" charset="0"/>
                <a:cs typeface="Times New Roman" panose="02020603050405020304" pitchFamily="18" charset="0"/>
              </a:rPr>
              <a:t>желтоқсанға</a:t>
            </a:r>
            <a:r>
              <a:rPr lang="ru-RU" altLang="ru-RU" sz="1200" b="1">
                <a:latin typeface="Times New Roman" panose="02020603050405020304" pitchFamily="18" charset="0"/>
                <a:cs typeface="Times New Roman" panose="02020603050405020304" pitchFamily="18" charset="0"/>
              </a:rPr>
              <a:t> 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668196952"/>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156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2533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2308324"/>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04</a:t>
            </a:r>
            <a:r>
              <a:rPr lang="ru-RU" altLang="ru-RU" sz="1200" b="1" dirty="0">
                <a:solidFill>
                  <a:srgbClr val="000000"/>
                </a:solidFill>
                <a:latin typeface="Times New Roman" panose="02020603050405020304" pitchFamily="18" charset="0"/>
                <a:cs typeface="Times New Roman" panose="02020603050405020304" pitchFamily="18" charset="0"/>
                <a:sym typeface="+mn-ea"/>
              </a:rPr>
              <a:t> </a:t>
            </a:r>
            <a:r>
              <a:rPr lang="ru-RU" altLang="ru-RU" sz="1200" b="1" dirty="0" err="1">
                <a:solidFill>
                  <a:srgbClr val="000000"/>
                </a:solidFill>
                <a:latin typeface="Times New Roman" panose="02020603050405020304" pitchFamily="18" charset="0"/>
                <a:cs typeface="Times New Roman" panose="02020603050405020304" pitchFamily="18" charset="0"/>
                <a:sym typeface="+mn-ea"/>
              </a:rPr>
              <a:t>желтоқсан</a:t>
            </a:r>
            <a:r>
              <a:rPr lang="kk-KZ" sz="1200" b="1" dirty="0">
                <a:solidFill>
                  <a:srgbClr val="000000"/>
                </a:solidFill>
                <a:latin typeface="Times New Roman" panose="02020603050405020304" pitchFamily="18" charset="0"/>
                <a:cs typeface="Times New Roman" panose="02020603050405020304" pitchFamily="18" charset="0"/>
                <a:sym typeface="+mn-ea"/>
              </a:rPr>
              <a:t>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03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желтоқсанн</a:t>
            </a:r>
            <a:r>
              <a:rPr lang="kk-KZ" sz="1200" b="1" dirty="0">
                <a:solidFill>
                  <a:srgbClr val="000000"/>
                </a:solidFill>
                <a:latin typeface="Times New Roman" panose="02020603050405020304" pitchFamily="18" charset="0"/>
                <a:cs typeface="Times New Roman" panose="02020603050405020304" pitchFamily="18" charset="0"/>
                <a:sym typeface="+mn-ea"/>
              </a:rPr>
              <a:t>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04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a:t>
            </a:r>
            <a:r>
              <a:rPr lang="kk-KZ" sz="1200" b="1" dirty="0">
                <a:solidFill>
                  <a:srgbClr val="000000"/>
                </a:solidFill>
                <a:latin typeface="Times New Roman" panose="02020603050405020304" pitchFamily="18" charset="0"/>
                <a:cs typeface="Times New Roman" panose="02020603050405020304" pitchFamily="18" charset="0"/>
                <a:sym typeface="+mn-ea"/>
              </a:rPr>
              <a:t>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 Жел шығыстан 1-6 </a:t>
            </a:r>
            <a:r>
              <a:rPr lang="kk-KZ" sz="1200" dirty="0">
                <a:latin typeface="Times New Roman" panose="02020603050405020304" pitchFamily="18" charset="0"/>
                <a:cs typeface="Times New Roman" panose="02020603050405020304" pitchFamily="18" charset="0"/>
              </a:rPr>
              <a:t>м/с. </a:t>
            </a:r>
            <a:r>
              <a:rPr lang="kk-KZ" sz="1200" dirty="0">
                <a:solidFill>
                  <a:prstClr val="black"/>
                </a:solidFill>
                <a:latin typeface="Times New Roman" pitchFamily="18" charset="0"/>
                <a:cs typeface="Times New Roman" pitchFamily="18" charset="0"/>
              </a:rPr>
              <a:t>Ауа температурасы түнде 24-26°, күндіз 10-12° аяз.</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05 желтоқсанға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04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05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Қар. Жел оңтүстік-шығыстан 0-5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10-12°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19034" y="2271779"/>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   04 </a:t>
            </a:r>
            <a:r>
              <a:rPr lang="kk-KZ" sz="1200" dirty="0">
                <a:solidFill>
                  <a:prstClr val="black"/>
                </a:solidFill>
                <a:latin typeface="Times New Roman" panose="02020603050405020304" pitchFamily="18" charset="0"/>
                <a:cs typeface="Times New Roman" panose="02020603050405020304" pitchFamily="18" charset="0"/>
              </a:rPr>
              <a:t>желтоқсанда 2022 жылы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1" name="TextBox 13"/>
          <p:cNvSpPr txBox="1"/>
          <p:nvPr/>
        </p:nvSpPr>
        <p:spPr>
          <a:xfrm>
            <a:off x="5009244" y="3204619"/>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30785"/>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17156</TotalTime>
  <Words>557</Words>
  <Application>Microsoft Office PowerPoint</Application>
  <PresentationFormat>Лист A4 (210x297 мм)</PresentationFormat>
  <Paragraphs>93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2520</cp:revision>
  <cp:lastPrinted>2021-07-01T03:56:27Z</cp:lastPrinted>
  <dcterms:created xsi:type="dcterms:W3CDTF">2018-03-27T06:03:00Z</dcterms:created>
  <dcterms:modified xsi:type="dcterms:W3CDTF">2022-12-03T09:36:43Z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