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2CFD8A-E726-4EFA-A4ED-6D8715E6F0DE}" v="1" dt="2022-12-03T09:17:04.9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2" d="100"/>
          <a:sy n="62" d="100"/>
        </p:scale>
        <p:origin x="365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992CFD8A-E726-4EFA-A4ED-6D8715E6F0DE}"/>
    <pc:docChg chg="undo custSel modSld">
      <pc:chgData name="Moldir" userId="df42278df007c026" providerId="LiveId" clId="{992CFD8A-E726-4EFA-A4ED-6D8715E6F0DE}" dt="2022-12-03T09:17:04.948" v="50"/>
      <pc:docMkLst>
        <pc:docMk/>
      </pc:docMkLst>
      <pc:sldChg chg="modSp mod">
        <pc:chgData name="Moldir" userId="df42278df007c026" providerId="LiveId" clId="{992CFD8A-E726-4EFA-A4ED-6D8715E6F0DE}" dt="2022-12-03T09:17:04.948" v="50"/>
        <pc:sldMkLst>
          <pc:docMk/>
          <pc:sldMk cId="0" sldId="261"/>
        </pc:sldMkLst>
        <pc:graphicFrameChg chg="mod modGraphic">
          <ac:chgData name="Moldir" userId="df42278df007c026" providerId="LiveId" clId="{992CFD8A-E726-4EFA-A4ED-6D8715E6F0DE}" dt="2022-12-03T09:17:04.948" v="5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delSp modSp mod">
        <pc:chgData name="Moldir" userId="df42278df007c026" providerId="LiveId" clId="{992CFD8A-E726-4EFA-A4ED-6D8715E6F0DE}" dt="2022-12-03T09:15:34.570" v="49" actId="478"/>
        <pc:sldMkLst>
          <pc:docMk/>
          <pc:sldMk cId="334028445" sldId="265"/>
        </pc:sldMkLst>
        <pc:spChg chg="mod">
          <ac:chgData name="Moldir" userId="df42278df007c026" providerId="LiveId" clId="{992CFD8A-E726-4EFA-A4ED-6D8715E6F0DE}" dt="2022-12-03T09:15:03.625" v="46" actId="20577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992CFD8A-E726-4EFA-A4ED-6D8715E6F0DE}" dt="2022-12-03T09:15:34.570" v="49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58433228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№337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04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северный, северо-восточный 5-10 м/с. Температура воздуха ночью 20-22, днем 14-16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04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по 09 ч. 05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5-10 м/с. 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21-23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04 декабря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05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декабря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декабря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226295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466" y="4475821"/>
            <a:ext cx="4294190" cy="1712097"/>
            <a:chOff x="531522" y="4020530"/>
            <a:chExt cx="4294190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1720" y="4280161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14826</TotalTime>
  <Words>617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2522</cp:revision>
  <cp:lastPrinted>2021-07-01T03:56:27Z</cp:lastPrinted>
  <dcterms:created xsi:type="dcterms:W3CDTF">2018-03-27T06:03:00Z</dcterms:created>
  <dcterms:modified xsi:type="dcterms:W3CDTF">2022-12-03T09:17:13Z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