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2" d="100"/>
          <a:sy n="62" d="100"/>
        </p:scale>
        <p:origin x="312" y="58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75181387-CCE7-4F7B-91D2-EECB5B761ACB}"/>
    <pc:docChg chg="custSel modSld">
      <pc:chgData name="Moldir" userId="df42278df007c026" providerId="LiveId" clId="{75181387-CCE7-4F7B-91D2-EECB5B761ACB}" dt="2022-12-03T09:44:51.124" v="98" actId="20577"/>
      <pc:docMkLst>
        <pc:docMk/>
      </pc:docMkLst>
      <pc:sldChg chg="modSp mod">
        <pc:chgData name="Moldir" userId="df42278df007c026" providerId="LiveId" clId="{75181387-CCE7-4F7B-91D2-EECB5B761ACB}" dt="2022-12-03T09:44:51.124" v="98" actId="20577"/>
        <pc:sldMkLst>
          <pc:docMk/>
          <pc:sldMk cId="0" sldId="261"/>
        </pc:sldMkLst>
        <pc:spChg chg="mod">
          <ac:chgData name="Moldir" userId="df42278df007c026" providerId="LiveId" clId="{75181387-CCE7-4F7B-91D2-EECB5B761ACB}" dt="2022-12-03T09:43:22.008" v="22" actId="20577"/>
          <ac:spMkLst>
            <pc:docMk/>
            <pc:sldMk cId="0" sldId="261"/>
            <ac:spMk id="14" creationId="{00000000-0000-0000-0000-000000000000}"/>
          </ac:spMkLst>
        </pc:spChg>
        <pc:graphicFrameChg chg="modGraphic">
          <ac:chgData name="Moldir" userId="df42278df007c026" providerId="LiveId" clId="{75181387-CCE7-4F7B-91D2-EECB5B761ACB}" dt="2022-12-03T09:44:51.124" v="98" actId="20577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delSp modSp mod">
        <pc:chgData name="Moldir" userId="df42278df007c026" providerId="LiveId" clId="{75181387-CCE7-4F7B-91D2-EECB5B761ACB}" dt="2022-12-03T09:43:43.147" v="41" actId="478"/>
        <pc:sldMkLst>
          <pc:docMk/>
          <pc:sldMk cId="334028445" sldId="265"/>
        </pc:sldMkLst>
        <pc:spChg chg="del">
          <ac:chgData name="Moldir" userId="df42278df007c026" providerId="LiveId" clId="{75181387-CCE7-4F7B-91D2-EECB5B761ACB}" dt="2022-12-03T09:43:40.885" v="40" actId="478"/>
          <ac:spMkLst>
            <pc:docMk/>
            <pc:sldMk cId="334028445" sldId="265"/>
            <ac:spMk id="2" creationId="{00000000-0000-0000-0000-000000000000}"/>
          </ac:spMkLst>
        </pc:spChg>
        <pc:spChg chg="del">
          <ac:chgData name="Moldir" userId="df42278df007c026" providerId="LiveId" clId="{75181387-CCE7-4F7B-91D2-EECB5B761ACB}" dt="2022-12-03T09:43:43.147" v="41" actId="478"/>
          <ac:spMkLst>
            <pc:docMk/>
            <pc:sldMk cId="334028445" sldId="265"/>
            <ac:spMk id="16" creationId="{E1A8E3C0-CFA9-44DB-A7DD-D1427BEBA2CE}"/>
          </ac:spMkLst>
        </pc:spChg>
        <pc:spChg chg="mod">
          <ac:chgData name="Moldir" userId="df42278df007c026" providerId="LiveId" clId="{75181387-CCE7-4F7B-91D2-EECB5B761ACB}" dt="2022-12-03T09:43:35.613" v="39" actId="20577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868844" y="130152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1683974570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Усть-Каменогорск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400375895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№337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Усть-Каменогорск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03 декабря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891571" y="3506853"/>
            <a:ext cx="4892694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Усть-Каменогорск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03 декабря 2022  года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8907225"/>
              </p:ext>
            </p:extLst>
          </p:nvPr>
        </p:nvGraphicFramePr>
        <p:xfrm>
          <a:off x="5029200" y="4018930"/>
          <a:ext cx="4645938" cy="25143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7732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26306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31900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8404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РМ-2.5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6672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pPr algn="l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36337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6337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0" name="Прямоугольник 19"/>
          <p:cNvSpPr/>
          <p:nvPr/>
        </p:nvSpPr>
        <p:spPr>
          <a:xfrm>
            <a:off x="4876781" y="103211"/>
            <a:ext cx="481341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77800" algn="ctr"/>
            <a:r>
              <a:rPr lang="ru-RU" altLang="ru-RU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Усть-Каменогорск</a:t>
            </a:r>
          </a:p>
          <a:p>
            <a:pPr lvl="0" indent="17780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 04 декабря</a:t>
            </a: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03 декабря </a:t>
            </a:r>
            <a:r>
              <a:rPr lang="kk-KZ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04 декабря 2022 г.</a:t>
            </a:r>
            <a:endParaRPr lang="en-US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Без осадков. 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Ветер восточный 0-5 м/с. Температура воздуха ночью 26-28°, днем 12-14° мороза.</a:t>
            </a:r>
            <a:endParaRPr 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77800" algn="ctr"/>
            <a:endParaRPr 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05 декабря</a:t>
            </a: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04 декабря по 09 ч. 05 декабря 2022 г</a:t>
            </a:r>
          </a:p>
          <a:p>
            <a:pPr lvl="0" indent="177800" algn="just">
              <a:defRPr/>
            </a:pPr>
            <a:r>
              <a:rPr lang="kk-KZ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Без осадков.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Ветер восточный 1-6 м/с. Температура воздуха  </a:t>
            </a:r>
            <a:r>
              <a:rPr lang="ru-RU" sz="1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ночью 18-20°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мороза.</a:t>
            </a:r>
          </a:p>
          <a:p>
            <a:pPr lvl="0" indent="177800" algn="just">
              <a:defRPr/>
            </a:pPr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6" name="TextBox 13"/>
          <p:cNvSpPr txBox="1"/>
          <p:nvPr/>
        </p:nvSpPr>
        <p:spPr>
          <a:xfrm>
            <a:off x="5017667" y="2261479"/>
            <a:ext cx="4681537" cy="646331"/>
          </a:xfrm>
          <a:prstGeom prst="rect">
            <a:avLst/>
          </a:prstGeom>
          <a:solidFill>
            <a:schemeClr val="accent6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indent="182563" algn="just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04 декабря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</a:t>
            </a:r>
            <a:r>
              <a:rPr lang="ru-RU" altLang="en-US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метеорологические условия будут способствовать накоплению загрязняющих веществ в атмосфере города. По городу ожидается высокий уровень  загрязнения воздуха.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019035" y="3085016"/>
            <a:ext cx="4680169" cy="276999"/>
          </a:xfrm>
          <a:prstGeom prst="rect">
            <a:avLst/>
          </a:prstGeom>
          <a:solidFill>
            <a:schemeClr val="accent6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НМУ 2 степени.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6"/>
          <p:cNvSpPr/>
          <p:nvPr/>
        </p:nvSpPr>
        <p:spPr>
          <a:xfrm>
            <a:off x="144793" y="4587281"/>
            <a:ext cx="4792332" cy="193899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городе Усть-Каменогорск наблюдения за состоянием атмосферного воздуха проводится на 7 постах наблюдения за уровнем загрязнения атмосферного воздуха: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1 – ул. Рабочая, 6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5 –  ул. К.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Кайсенова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30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7 – ул.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Мұхамеджан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Тынышпаев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126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8 – ул. Егорова, 6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12 – пр. К.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Сатпаева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12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2 – ул. Льва Толстого, 18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3 – пр.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Шәкәрім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79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42536" y="80075"/>
            <a:ext cx="4834877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34041" y="4555479"/>
            <a:ext cx="4291013" cy="1679669"/>
            <a:chOff x="531521" y="4056097"/>
            <a:chExt cx="4291013" cy="1842248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1193229742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</a:t>
                        </a:r>
                        <a:r>
                          <a:rPr lang="en-US" altLang="x-none" sz="8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: </a:t>
                        </a:r>
                        <a:r>
                          <a:rPr lang="en-US" altLang="x-none" sz="800" b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52115" y="4262358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Астана,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1" y="4056097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93030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2231227050"/>
              </p:ext>
            </p:extLst>
          </p:nvPr>
        </p:nvGraphicFramePr>
        <p:xfrm>
          <a:off x="5015140" y="540894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0,17 ≤ Р &lt; 0,35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0,35 ≤ Р &lt; 0,46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0,46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31030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67977" y="2165706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4202889668"/>
              </p:ext>
            </p:extLst>
          </p:nvPr>
        </p:nvGraphicFramePr>
        <p:xfrm>
          <a:off x="5017189" y="2439250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0949" y="4663033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19664</TotalTime>
  <Words>634</Words>
  <Application>Microsoft Office PowerPoint</Application>
  <PresentationFormat>Лист A4 (210x297 мм)</PresentationFormat>
  <Paragraphs>107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2669</cp:revision>
  <cp:lastPrinted>2021-10-18T15:52:53Z</cp:lastPrinted>
  <dcterms:created xsi:type="dcterms:W3CDTF">2018-03-27T06:03:00Z</dcterms:created>
  <dcterms:modified xsi:type="dcterms:W3CDTF">2022-12-03T09:44:58Z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