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E77BA8-AA98-481C-BF6D-C767ACD36296}" v="2" dt="2022-12-03T09:23:47.8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12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47E77BA8-AA98-481C-BF6D-C767ACD36296}"/>
    <pc:docChg chg="custSel modSld">
      <pc:chgData name="Moldir" userId="df42278df007c026" providerId="LiveId" clId="{47E77BA8-AA98-481C-BF6D-C767ACD36296}" dt="2022-12-03T09:24:00.183" v="24" actId="478"/>
      <pc:docMkLst>
        <pc:docMk/>
      </pc:docMkLst>
      <pc:sldChg chg="modSp mod">
        <pc:chgData name="Moldir" userId="df42278df007c026" providerId="LiveId" clId="{47E77BA8-AA98-481C-BF6D-C767ACD36296}" dt="2022-12-03T09:23:52.900" v="23" actId="20577"/>
        <pc:sldMkLst>
          <pc:docMk/>
          <pc:sldMk cId="0" sldId="261"/>
        </pc:sldMkLst>
        <pc:spChg chg="mod">
          <ac:chgData name="Moldir" userId="df42278df007c026" providerId="LiveId" clId="{47E77BA8-AA98-481C-BF6D-C767ACD36296}" dt="2022-12-03T09:23:52.900" v="23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" userId="df42278df007c026" providerId="LiveId" clId="{47E77BA8-AA98-481C-BF6D-C767ACD36296}" dt="2022-12-03T09:23:00.592" v="1" actId="207"/>
          <ac:spMkLst>
            <pc:docMk/>
            <pc:sldMk cId="0" sldId="261"/>
            <ac:spMk id="21" creationId="{00000000-0000-0000-0000-000000000000}"/>
          </ac:spMkLst>
        </pc:spChg>
        <pc:graphicFrameChg chg="mod modGraphic">
          <ac:chgData name="Moldir" userId="df42278df007c026" providerId="LiveId" clId="{47E77BA8-AA98-481C-BF6D-C767ACD36296}" dt="2022-12-03T09:23:49.767" v="21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47E77BA8-AA98-481C-BF6D-C767ACD36296}" dt="2022-12-03T09:24:00.183" v="24" actId="478"/>
        <pc:sldMkLst>
          <pc:docMk/>
          <pc:sldMk cId="334028445" sldId="265"/>
        </pc:sldMkLst>
        <pc:spChg chg="mod">
          <ac:chgData name="Moldir" userId="df42278df007c026" providerId="LiveId" clId="{47E77BA8-AA98-481C-BF6D-C767ACD36296}" dt="2022-12-03T09:23:15.563" v="19" actId="20577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47E77BA8-AA98-481C-BF6D-C767ACD36296}" dt="2022-12-03T09:24:00.183" v="24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95290974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337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декабря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04 декабря 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5-10 м/с. Температура воздуха ночью 25-27, днем 17-19 мороза.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декабря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04 декабря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05 декабря 2022 г.</a:t>
            </a:r>
          </a:p>
          <a:p>
            <a:pPr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5-10 м/с. Температура воздуха ночью 25-27 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03 декабря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140708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340116"/>
            <a:ext cx="4301851" cy="1774256"/>
            <a:chOff x="531522" y="3952355"/>
            <a:chExt cx="4301851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6086" y="4161401"/>
              <a:ext cx="192873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14244</TotalTime>
  <Words>573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2439</cp:revision>
  <cp:lastPrinted>2021-07-01T03:56:27Z</cp:lastPrinted>
  <dcterms:created xsi:type="dcterms:W3CDTF">2018-03-27T06:03:00Z</dcterms:created>
  <dcterms:modified xsi:type="dcterms:W3CDTF">2022-12-03T09:24:01Z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