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1CAE80-2661-49B2-9D04-34E8BB8C4F5A}" v="1" dt="2022-12-03T08:42:05.5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>
        <p:scale>
          <a:sx n="66" d="100"/>
          <a:sy n="66" d="100"/>
        </p:scale>
        <p:origin x="235" y="-10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A1CAE80-2661-49B2-9D04-34E8BB8C4F5A}"/>
    <pc:docChg chg="custSel modSld">
      <pc:chgData name="Moldir" userId="df42278df007c026" providerId="LiveId" clId="{BA1CAE80-2661-49B2-9D04-34E8BB8C4F5A}" dt="2022-12-03T08:43:52.202" v="40" actId="20577"/>
      <pc:docMkLst>
        <pc:docMk/>
      </pc:docMkLst>
      <pc:sldChg chg="modSp mod">
        <pc:chgData name="Moldir" userId="df42278df007c026" providerId="LiveId" clId="{BA1CAE80-2661-49B2-9D04-34E8BB8C4F5A}" dt="2022-12-03T08:42:19.084" v="9" actId="20577"/>
        <pc:sldMkLst>
          <pc:docMk/>
          <pc:sldMk cId="0" sldId="261"/>
        </pc:sldMkLst>
        <pc:spChg chg="mod">
          <ac:chgData name="Moldir" userId="df42278df007c026" providerId="LiveId" clId="{BA1CAE80-2661-49B2-9D04-34E8BB8C4F5A}" dt="2022-12-03T08:42:19.084" v="9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BA1CAE80-2661-49B2-9D04-34E8BB8C4F5A}" dt="2022-12-03T08:42:05.555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delSp modSp mod">
        <pc:chgData name="Moldir" userId="df42278df007c026" providerId="LiveId" clId="{BA1CAE80-2661-49B2-9D04-34E8BB8C4F5A}" dt="2022-12-03T08:43:52.202" v="40" actId="20577"/>
        <pc:sldMkLst>
          <pc:docMk/>
          <pc:sldMk cId="334028445" sldId="265"/>
        </pc:sldMkLst>
        <pc:spChg chg="mod">
          <ac:chgData name="Moldir" userId="df42278df007c026" providerId="LiveId" clId="{BA1CAE80-2661-49B2-9D04-34E8BB8C4F5A}" dt="2022-12-03T08:43:52.202" v="40" actId="20577"/>
          <ac:spMkLst>
            <pc:docMk/>
            <pc:sldMk cId="334028445" sldId="265"/>
            <ac:spMk id="18" creationId="{00000000-0000-0000-0000-000000000000}"/>
          </ac:spMkLst>
        </pc:spChg>
        <pc:spChg chg="mod">
          <ac:chgData name="Moldir" userId="df42278df007c026" providerId="LiveId" clId="{BA1CAE80-2661-49B2-9D04-34E8BB8C4F5A}" dt="2022-12-03T08:43:22.195" v="12" actId="1076"/>
          <ac:spMkLst>
            <pc:docMk/>
            <pc:sldMk cId="334028445" sldId="265"/>
            <ac:spMk id="22" creationId="{00000000-0000-0000-0000-000000000000}"/>
          </ac:spMkLst>
        </pc:spChg>
        <pc:grpChg chg="del mod">
          <ac:chgData name="Moldir" userId="df42278df007c026" providerId="LiveId" clId="{BA1CAE80-2661-49B2-9D04-34E8BB8C4F5A}" dt="2022-12-03T08:43:13.573" v="11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11293323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04, ночью 05 декабря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176863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03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04 декабря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Малооблачно, без осадков. Ветер северо-восточный, восточный 9-14 м/с. Температура воздуха ночью 7-9, днем 2-4 мороза.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на 05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04 декабря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05 дека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Ясно,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восточный 5-10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ночью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7-9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77551" y="2128358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15957</TotalTime>
  <Words>625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2494</cp:revision>
  <cp:lastPrinted>2021-10-15T03:50:29Z</cp:lastPrinted>
  <dcterms:created xsi:type="dcterms:W3CDTF">2018-03-27T06:03:00Z</dcterms:created>
  <dcterms:modified xsi:type="dcterms:W3CDTF">2022-12-03T08:43:59Z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