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0C80B0-4A48-4D2C-8832-912278900129}" v="1" dt="2022-12-03T09:27:27.17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E0C80B0-4A48-4D2C-8832-912278900129}"/>
    <pc:docChg chg="custSel modSld">
      <pc:chgData name="Moldir" userId="df42278df007c026" providerId="LiveId" clId="{AE0C80B0-4A48-4D2C-8832-912278900129}" dt="2022-12-03T09:27:34.306" v="2" actId="478"/>
      <pc:docMkLst>
        <pc:docMk/>
      </pc:docMkLst>
      <pc:sldChg chg="modSp">
        <pc:chgData name="Moldir" userId="df42278df007c026" providerId="LiveId" clId="{AE0C80B0-4A48-4D2C-8832-912278900129}" dt="2022-12-03T09:27:27.171" v="0"/>
        <pc:sldMkLst>
          <pc:docMk/>
          <pc:sldMk cId="0" sldId="261"/>
        </pc:sldMkLst>
        <pc:graphicFrameChg chg="mod">
          <ac:chgData name="Moldir" userId="df42278df007c026" providerId="LiveId" clId="{AE0C80B0-4A48-4D2C-8832-912278900129}" dt="2022-12-03T09:27:27.171" v="0"/>
          <ac:graphicFrameMkLst>
            <pc:docMk/>
            <pc:sldMk cId="0" sldId="261"/>
            <ac:graphicFrameMk id="23" creationId="{94CC0974-E1E4-47F3-9A8B-49A879A3B96B}"/>
          </ac:graphicFrameMkLst>
        </pc:graphicFrameChg>
      </pc:sldChg>
      <pc:sldChg chg="delSp mod">
        <pc:chgData name="Moldir" userId="df42278df007c026" providerId="LiveId" clId="{AE0C80B0-4A48-4D2C-8832-912278900129}" dt="2022-12-03T09:27:34.306" v="2" actId="478"/>
        <pc:sldMkLst>
          <pc:docMk/>
          <pc:sldMk cId="334028445" sldId="265"/>
        </pc:sldMkLst>
        <pc:spChg chg="del">
          <ac:chgData name="Moldir" userId="df42278df007c026" providerId="LiveId" clId="{AE0C80B0-4A48-4D2C-8832-912278900129}" dt="2022-12-03T09:27:32.624" v="1" actId="478"/>
          <ac:spMkLst>
            <pc:docMk/>
            <pc:sldMk cId="334028445" sldId="265"/>
            <ac:spMk id="16" creationId="{E1A8E3C0-CFA9-44DB-A7DD-D1427BEBA2CE}"/>
          </ac:spMkLst>
        </pc:spChg>
        <pc:spChg chg="del">
          <ac:chgData name="Moldir" userId="df42278df007c026" providerId="LiveId" clId="{AE0C80B0-4A48-4D2C-8832-912278900129}" dt="2022-12-03T09:27:34.306" v="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37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91174588"/>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1989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03 </a:t>
            </a:r>
            <a:r>
              <a:rPr lang="ru-RU" altLang="ru-RU" sz="1200" b="1" dirty="0" err="1">
                <a:latin typeface="Times New Roman" panose="02020603050405020304" pitchFamily="18" charset="0"/>
                <a:cs typeface="Times New Roman" panose="02020603050405020304" pitchFamily="18" charset="0"/>
              </a:rPr>
              <a:t>желтоқсанға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04 желтоқсанға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03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04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ашық.</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2-7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13-15,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7-9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05 желтоқсанға</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04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05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1-6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14-16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04 желтоқсан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a:t>
            </a:r>
            <a:r>
              <a:rPr lang="ru-RU" sz="1200" dirty="0">
                <a:solidFill>
                  <a:schemeClr val="tx1"/>
                </a:solidFill>
                <a:latin typeface="Times New Roman" pitchFamily="18" charset="0"/>
                <a:cs typeface="Times New Roman" pitchFamily="18" charset="0"/>
              </a:rPr>
              <a:t> </a:t>
            </a:r>
            <a:r>
              <a:rPr lang="en-US" sz="1200" dirty="0">
                <a:solidFill>
                  <a:schemeClr val="tx1"/>
                </a:solidFill>
                <a:latin typeface="Times New Roman" pitchFamily="18" charset="0"/>
                <a:cs typeface="Times New Roman" pitchFamily="18" charset="0"/>
              </a:rPr>
              <a:t>0</a:t>
            </a:r>
            <a:r>
              <a:rPr lang="kk-KZ" sz="1200" dirty="0">
                <a:solidFill>
                  <a:schemeClr val="tx1"/>
                </a:solidFill>
                <a:latin typeface="Times New Roman" pitchFamily="18" charset="0"/>
                <a:cs typeface="Times New Roman" pitchFamily="18" charset="0"/>
              </a:rPr>
              <a:t>5 желтоқсанға </a:t>
            </a:r>
            <a:r>
              <a:rPr lang="ru-RU" sz="1200" dirty="0" err="1">
                <a:solidFill>
                  <a:schemeClr val="tx1"/>
                </a:solidFill>
                <a:latin typeface="Times New Roman" pitchFamily="18" charset="0"/>
                <a:cs typeface="Times New Roman" pitchFamily="18" charset="0"/>
              </a:rPr>
              <a:t>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Тастаева С.</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03.1</a:t>
            </a:r>
            <a:r>
              <a:rPr lang="ru-RU" sz="1200" dirty="0">
                <a:latin typeface="Times New Roman" panose="02020603050405020304" pitchFamily="18" charset="0"/>
                <a:ea typeface="Times New Roman" panose="02020603050405020304" pitchFamily="18" charset="0"/>
              </a:rPr>
              <a:t>2.2022 ж. </a:t>
            </a:r>
            <a:r>
              <a:rPr lang="kk-KZ" sz="1200">
                <a:latin typeface="Times New Roman" panose="02020603050405020304" pitchFamily="18" charset="0"/>
                <a:ea typeface="Times New Roman" panose="02020603050405020304" pitchFamily="18" charset="0"/>
              </a:rPr>
              <a:t>11:42 </a:t>
            </a:r>
            <a:r>
              <a:rPr lang="ru-RU" sz="120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14331</TotalTime>
  <Words>604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2541</cp:revision>
  <cp:lastPrinted>2021-07-01T07:38:07Z</cp:lastPrinted>
  <dcterms:created xsi:type="dcterms:W3CDTF">2018-03-27T06:03:00Z</dcterms:created>
  <dcterms:modified xsi:type="dcterms:W3CDTF">2022-12-03T09:27:35Z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