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134" y="-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D65E8DF-A290-45BF-8543-6A93EA8CF338}"/>
    <pc:docChg chg="custSel modSld">
      <pc:chgData name="Moldir" userId="df42278df007c026" providerId="LiveId" clId="{1D65E8DF-A290-45BF-8543-6A93EA8CF338}" dt="2022-12-03T09:48:45.994" v="71" actId="20577"/>
      <pc:docMkLst>
        <pc:docMk/>
      </pc:docMkLst>
      <pc:sldChg chg="modSp mod">
        <pc:chgData name="Moldir" userId="df42278df007c026" providerId="LiveId" clId="{1D65E8DF-A290-45BF-8543-6A93EA8CF338}" dt="2022-12-03T09:48:45.994" v="71" actId="20577"/>
        <pc:sldMkLst>
          <pc:docMk/>
          <pc:sldMk cId="0" sldId="261"/>
        </pc:sldMkLst>
        <pc:spChg chg="mod">
          <ac:chgData name="Moldir" userId="df42278df007c026" providerId="LiveId" clId="{1D65E8DF-A290-45BF-8543-6A93EA8CF338}" dt="2022-12-03T09:47:51.402" v="1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1D65E8DF-A290-45BF-8543-6A93EA8CF338}" dt="2022-12-03T09:48:45.994" v="71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delSp modSp mod">
        <pc:chgData name="Moldir" userId="df42278df007c026" providerId="LiveId" clId="{1D65E8DF-A290-45BF-8543-6A93EA8CF338}" dt="2022-12-03T09:48:15.386" v="32" actId="478"/>
        <pc:sldMkLst>
          <pc:docMk/>
          <pc:sldMk cId="334028445" sldId="265"/>
        </pc:sldMkLst>
        <pc:spChg chg="del">
          <ac:chgData name="Moldir" userId="df42278df007c026" providerId="LiveId" clId="{1D65E8DF-A290-45BF-8543-6A93EA8CF338}" dt="2022-12-03T09:48:11.311" v="31" actId="478"/>
          <ac:spMkLst>
            <pc:docMk/>
            <pc:sldMk cId="334028445" sldId="265"/>
            <ac:spMk id="3" creationId="{00000000-0000-0000-0000-000000000000}"/>
          </ac:spMkLst>
        </pc:spChg>
        <pc:spChg chg="del">
          <ac:chgData name="Moldir" userId="df42278df007c026" providerId="LiveId" clId="{1D65E8DF-A290-45BF-8543-6A93EA8CF338}" dt="2022-12-03T09:48:15.386" v="32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1D65E8DF-A290-45BF-8543-6A93EA8CF338}" dt="2022-12-03T09:48:08.042" v="3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3 декабря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766022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1" y="142852"/>
            <a:ext cx="478634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</a:t>
            </a:r>
            <a:r>
              <a:rPr lang="ru-RU" sz="13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дкабря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декабря2022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в конце дня снег. Ночью и утром туман. Ветер северо-восточный 8-13 м/с. Температура воздуха ночью 8-10, днем               0-2 мороза.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05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04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05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снег, туман. Ветер северо-восточный 8-13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Температура воздуха 8-10 мороза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21455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04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декабря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12991</TotalTime>
  <Words>651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2493</cp:revision>
  <cp:lastPrinted>2021-07-01T03:56:27Z</cp:lastPrinted>
  <dcterms:created xsi:type="dcterms:W3CDTF">2018-03-27T06:03:00Z</dcterms:created>
  <dcterms:modified xsi:type="dcterms:W3CDTF">2022-12-03T09:48:48Z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