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1C41A8-CD2F-48CC-B0A5-06F24C4E0EA6}" v="1" dt="2022-12-03T09:01:34.7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65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1F1C41A8-CD2F-48CC-B0A5-06F24C4E0EA6}"/>
    <pc:docChg chg="custSel modSld">
      <pc:chgData name="Moldir" userId="df42278df007c026" providerId="LiveId" clId="{1F1C41A8-CD2F-48CC-B0A5-06F24C4E0EA6}" dt="2022-12-03T09:03:22.091" v="3"/>
      <pc:docMkLst>
        <pc:docMk/>
      </pc:docMkLst>
      <pc:sldChg chg="modSp">
        <pc:chgData name="Moldir" userId="df42278df007c026" providerId="LiveId" clId="{1F1C41A8-CD2F-48CC-B0A5-06F24C4E0EA6}" dt="2022-12-03T09:01:34.727" v="0"/>
        <pc:sldMkLst>
          <pc:docMk/>
          <pc:sldMk cId="0" sldId="261"/>
        </pc:sldMkLst>
        <pc:graphicFrameChg chg="mod">
          <ac:chgData name="Moldir" userId="df42278df007c026" providerId="LiveId" clId="{1F1C41A8-CD2F-48CC-B0A5-06F24C4E0EA6}" dt="2022-12-03T09:01:34.72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1F1C41A8-CD2F-48CC-B0A5-06F24C4E0EA6}" dt="2022-12-03T09:03:22.091" v="3"/>
        <pc:sldMkLst>
          <pc:docMk/>
          <pc:sldMk cId="334028445" sldId="265"/>
        </pc:sldMkLst>
        <pc:spChg chg="mod">
          <ac:chgData name="Moldir" userId="df42278df007c026" providerId="LiveId" clId="{1F1C41A8-CD2F-48CC-B0A5-06F24C4E0EA6}" dt="2022-12-03T09:03:22.091" v="3"/>
          <ac:spMkLst>
            <pc:docMk/>
            <pc:sldMk cId="334028445" sldId="265"/>
            <ac:spMk id="19" creationId="{00000000-0000-0000-0000-000000000000}"/>
          </ac:spMkLst>
        </pc:spChg>
        <pc:grpChg chg="del mod">
          <ac:chgData name="Moldir" userId="df42278df007c026" providerId="LiveId" clId="{1F1C41A8-CD2F-48CC-B0A5-06F24C4E0EA6}" dt="2022-12-03T09:02:13.560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10388089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04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ночью и утром снег.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северо-западный, западный 3-8 м/с. Температура воздуха ночью 10-12, днем 8-10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04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05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северо-восточный, восточный 5-10 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21-23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04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декабря,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05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декабря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434698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14868</TotalTime>
  <Words>635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2518</cp:revision>
  <cp:lastPrinted>2021-07-01T03:56:27Z</cp:lastPrinted>
  <dcterms:created xsi:type="dcterms:W3CDTF">2018-03-27T06:03:00Z</dcterms:created>
  <dcterms:modified xsi:type="dcterms:W3CDTF">2022-12-03T09:03:32Z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