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00AEB8-B719-4787-BF8B-F79578B5A603}" v="1" dt="2022-12-03T09:30:50.31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docChgLst>
    <pc:chgData name="Moldir" userId="df42278df007c026" providerId="LiveId" clId="{7500AEB8-B719-4787-BF8B-F79578B5A603}"/>
    <pc:docChg chg="custSel modSld">
      <pc:chgData name="Moldir" userId="df42278df007c026" providerId="LiveId" clId="{7500AEB8-B719-4787-BF8B-F79578B5A603}" dt="2022-12-03T09:31:02.257" v="2" actId="478"/>
      <pc:docMkLst>
        <pc:docMk/>
      </pc:docMkLst>
      <pc:sldChg chg="modSp">
        <pc:chgData name="Moldir" userId="df42278df007c026" providerId="LiveId" clId="{7500AEB8-B719-4787-BF8B-F79578B5A603}" dt="2022-12-03T09:30:50.318" v="0"/>
        <pc:sldMkLst>
          <pc:docMk/>
          <pc:sldMk cId="0" sldId="261"/>
        </pc:sldMkLst>
        <pc:graphicFrameChg chg="mod">
          <ac:chgData name="Moldir" userId="df42278df007c026" providerId="LiveId" clId="{7500AEB8-B719-4787-BF8B-F79578B5A603}" dt="2022-12-03T09:30:50.318" v="0"/>
          <ac:graphicFrameMkLst>
            <pc:docMk/>
            <pc:sldMk cId="0" sldId="261"/>
            <ac:graphicFrameMk id="15" creationId="{94CC0974-E1E4-47F3-9A8B-49A879A3B96B}"/>
          </ac:graphicFrameMkLst>
        </pc:graphicFrameChg>
      </pc:sldChg>
      <pc:sldChg chg="delSp mod">
        <pc:chgData name="Moldir" userId="df42278df007c026" providerId="LiveId" clId="{7500AEB8-B719-4787-BF8B-F79578B5A603}" dt="2022-12-03T09:31:02.257" v="2" actId="478"/>
        <pc:sldMkLst>
          <pc:docMk/>
          <pc:sldMk cId="334028445" sldId="265"/>
        </pc:sldMkLst>
        <pc:spChg chg="del">
          <ac:chgData name="Moldir" userId="df42278df007c026" providerId="LiveId" clId="{7500AEB8-B719-4787-BF8B-F79578B5A603}" dt="2022-12-03T09:30:58.337" v="1" actId="478"/>
          <ac:spMkLst>
            <pc:docMk/>
            <pc:sldMk cId="334028445" sldId="265"/>
            <ac:spMk id="3" creationId="{37543FA0-C8F8-C464-FD20-6B9B8F3CD36D}"/>
          </ac:spMkLst>
        </pc:spChg>
        <pc:spChg chg="del">
          <ac:chgData name="Moldir" userId="df42278df007c026" providerId="LiveId" clId="{7500AEB8-B719-4787-BF8B-F79578B5A603}" dt="2022-12-03T09:31:02.257" v="2" actId="478"/>
          <ac:spMkLst>
            <pc:docMk/>
            <pc:sldMk cId="334028445" sldId="265"/>
            <ac:spMk id="16" creationId="{E1A8E3C0-CFA9-44DB-A7DD-D1427BEBA2C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№337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03 </a:t>
                      </a:r>
                      <a:r>
                        <a:rPr lang="kk-KZ" altLang="zh-CN" sz="1200" b="1" i="1" baseline="0" dirty="0">
                          <a:solidFill>
                            <a:srgbClr val="000000"/>
                          </a:solidFill>
                          <a:latin typeface="Times New Roman" pitchFamily="18" charset="0"/>
                          <a:cs typeface="Times New Roman" pitchFamily="18" charset="0"/>
                        </a:rPr>
                        <a:t>желтоқсан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03 </a:t>
            </a:r>
            <a:r>
              <a:rPr lang="kk-KZ" altLang="ru-RU" sz="1200" b="1" dirty="0">
                <a:solidFill>
                  <a:srgbClr val="000000"/>
                </a:solidFill>
                <a:latin typeface="Times New Roman" pitchFamily="18" charset="0"/>
                <a:cs typeface="Times New Roman" pitchFamily="18" charset="0"/>
              </a:rPr>
              <a:t>желтоқсан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85304520"/>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4953000" y="260648"/>
            <a:ext cx="4824536" cy="1769715"/>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04 желтоқсанға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03 </a:t>
            </a:r>
            <a:r>
              <a:rPr lang="kk-KZ" altLang="ru-RU" sz="1100" b="1" dirty="0">
                <a:solidFill>
                  <a:srgbClr val="000000"/>
                </a:solidFill>
                <a:latin typeface="Times New Roman" pitchFamily="18" charset="0"/>
                <a:cs typeface="Times New Roman" pitchFamily="18" charset="0"/>
              </a:rPr>
              <a:t>желтоқсаннан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04 желтоқсанға </a:t>
            </a:r>
          </a:p>
          <a:p>
            <a:pPr algn="ct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Күндіз қар. Батыстан</a:t>
            </a:r>
            <a:r>
              <a:rPr lang="kk-KZ" sz="1100" dirty="0"/>
              <a:t> </a:t>
            </a:r>
            <a:r>
              <a:rPr lang="kk-KZ" sz="1100" dirty="0">
                <a:latin typeface="Times New Roman" pitchFamily="18" charset="0"/>
                <a:cs typeface="Times New Roman" pitchFamily="18" charset="0"/>
              </a:rPr>
              <a:t>жел соғады, күші 9-14 м/с. Ауа температурасы  түнде 22-24, күндіз 14-16 градус аяз..</a:t>
            </a:r>
            <a:endParaRPr lang="ru-RU" altLang="ru-RU" sz="1100" b="1" dirty="0">
              <a:solidFill>
                <a:srgbClr val="000000"/>
              </a:solidFill>
              <a:latin typeface="Times New Roman" pitchFamily="18" charset="0"/>
              <a:cs typeface="Times New Roman" pitchFamily="18" charset="0"/>
            </a:endParaRPr>
          </a:p>
          <a:p>
            <a:pPr indent="182563" algn="ctr"/>
            <a:r>
              <a:rPr lang="ru-RU" altLang="ru-RU" sz="1100" b="1" dirty="0">
                <a:solidFill>
                  <a:srgbClr val="000000"/>
                </a:solidFill>
                <a:latin typeface="Times New Roman" pitchFamily="18" charset="0"/>
                <a:cs typeface="Times New Roman" pitchFamily="18" charset="0"/>
              </a:rPr>
              <a:t>05 </a:t>
            </a:r>
            <a:r>
              <a:rPr lang="kk-KZ" altLang="ru-RU" sz="1100" b="1" dirty="0">
                <a:solidFill>
                  <a:srgbClr val="000000"/>
                </a:solidFill>
                <a:latin typeface="Times New Roman" pitchFamily="18" charset="0"/>
                <a:cs typeface="Times New Roman" pitchFamily="18" charset="0"/>
              </a:rPr>
              <a:t>желтоқсан</a:t>
            </a:r>
            <a:r>
              <a:rPr lang="kk-KZ" sz="1100" b="1" dirty="0">
                <a:solidFill>
                  <a:srgbClr val="000000"/>
                </a:solidFill>
                <a:latin typeface="Times New Roman" pitchFamily="18" charset="0"/>
                <a:cs typeface="Times New Roman" pitchFamily="18" charset="0"/>
              </a:rPr>
              <a:t>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indent="182563" algn="ctr"/>
            <a:r>
              <a:rPr lang="ru-RU" altLang="ru-RU" sz="1000" b="1" dirty="0">
                <a:solidFill>
                  <a:srgbClr val="000000"/>
                </a:solidFill>
                <a:latin typeface="Times New Roman" pitchFamily="18" charset="0"/>
                <a:cs typeface="Times New Roman" pitchFamily="18" charset="0"/>
              </a:rPr>
              <a:t>2022 </a:t>
            </a:r>
            <a:r>
              <a:rPr lang="ru-RU" altLang="ru-RU" sz="1000" b="1" dirty="0" err="1">
                <a:solidFill>
                  <a:srgbClr val="000000"/>
                </a:solidFill>
                <a:latin typeface="Times New Roman" pitchFamily="18" charset="0"/>
                <a:cs typeface="Times New Roman" pitchFamily="18" charset="0"/>
              </a:rPr>
              <a:t>жылғы</a:t>
            </a:r>
            <a:r>
              <a:rPr lang="ru-RU" altLang="ru-RU" sz="1000" b="1" dirty="0">
                <a:solidFill>
                  <a:srgbClr val="000000"/>
                </a:solidFill>
                <a:latin typeface="Times New Roman" pitchFamily="18" charset="0"/>
                <a:cs typeface="Times New Roman" pitchFamily="18" charset="0"/>
              </a:rPr>
              <a:t> </a:t>
            </a:r>
            <a:r>
              <a:rPr lang="kk-KZ" altLang="ru-RU" sz="1000" b="1" dirty="0">
                <a:solidFill>
                  <a:srgbClr val="000000"/>
                </a:solidFill>
                <a:latin typeface="Times New Roman" pitchFamily="18" charset="0"/>
                <a:cs typeface="Times New Roman" pitchFamily="18" charset="0"/>
              </a:rPr>
              <a:t> 04 желтоқсаннан </a:t>
            </a:r>
            <a:r>
              <a:rPr lang="ru-RU" altLang="ru-RU" sz="1000" b="1" dirty="0">
                <a:solidFill>
                  <a:srgbClr val="000000"/>
                </a:solidFill>
                <a:latin typeface="Times New Roman" pitchFamily="18" charset="0"/>
                <a:cs typeface="Times New Roman" pitchFamily="18" charset="0"/>
              </a:rPr>
              <a:t>21 </a:t>
            </a:r>
            <a:r>
              <a:rPr lang="ru-RU" altLang="ru-RU" sz="1000" b="1" dirty="0" err="1">
                <a:solidFill>
                  <a:srgbClr val="000000"/>
                </a:solidFill>
                <a:latin typeface="Times New Roman" pitchFamily="18" charset="0"/>
                <a:cs typeface="Times New Roman" pitchFamily="18" charset="0"/>
              </a:rPr>
              <a:t>сағаттан </a:t>
            </a:r>
            <a:r>
              <a:rPr lang="ru-RU" altLang="ru-RU" sz="1000" b="1" dirty="0">
                <a:solidFill>
                  <a:srgbClr val="000000"/>
                </a:solidFill>
                <a:latin typeface="Times New Roman" pitchFamily="18" charset="0"/>
                <a:cs typeface="Times New Roman" pitchFamily="18" charset="0"/>
              </a:rPr>
              <a:t>05 </a:t>
            </a:r>
            <a:r>
              <a:rPr lang="ru-RU" altLang="ru-RU" sz="1000" b="1" dirty="0" err="1">
                <a:solidFill>
                  <a:srgbClr val="000000"/>
                </a:solidFill>
                <a:latin typeface="Times New Roman" pitchFamily="18" charset="0"/>
                <a:cs typeface="Times New Roman" pitchFamily="18" charset="0"/>
              </a:rPr>
              <a:t>желтоқсанға </a:t>
            </a:r>
            <a:r>
              <a:rPr lang="ru-RU" sz="1000" b="1" dirty="0">
                <a:solidFill>
                  <a:srgbClr val="000000"/>
                </a:solidFill>
                <a:latin typeface="Times New Roman" pitchFamily="18" charset="0"/>
                <a:cs typeface="Times New Roman" pitchFamily="18" charset="0"/>
              </a:rPr>
              <a:t>09 </a:t>
            </a:r>
            <a:r>
              <a:rPr lang="ru-RU" altLang="ru-RU" sz="1000" b="1" dirty="0" err="1">
                <a:solidFill>
                  <a:srgbClr val="000000"/>
                </a:solidFill>
                <a:latin typeface="Times New Roman" pitchFamily="18" charset="0"/>
                <a:cs typeface="Times New Roman" pitchFamily="18" charset="0"/>
              </a:rPr>
              <a:t>сағатқа дейін</a:t>
            </a:r>
            <a:r>
              <a:rPr lang="ru-RU" altLang="ru-RU" sz="1000" b="1" dirty="0">
                <a:solidFill>
                  <a:srgbClr val="000000"/>
                </a:solidFill>
                <a:latin typeface="Times New Roman" pitchFamily="18" charset="0"/>
                <a:cs typeface="Times New Roman" pitchFamily="18" charset="0"/>
              </a:rPr>
              <a:t>   </a:t>
            </a:r>
          </a:p>
          <a:p>
            <a:pPr indent="182563" algn="just"/>
            <a:r>
              <a:rPr lang="kk-KZ" sz="1100">
                <a:latin typeface="Times New Roman" pitchFamily="18" charset="0"/>
                <a:cs typeface="Times New Roman" pitchFamily="18" charset="0"/>
              </a:rPr>
              <a:t>Қар. </a:t>
            </a:r>
            <a:r>
              <a:rPr lang="kk-KZ" sz="1100" dirty="0">
                <a:latin typeface="Times New Roman" pitchFamily="18" charset="0"/>
                <a:cs typeface="Times New Roman" pitchFamily="18" charset="0"/>
              </a:rPr>
              <a:t>Оңтүстік-батыстан</a:t>
            </a:r>
            <a:r>
              <a:rPr lang="kk-KZ" sz="1100" dirty="0"/>
              <a:t> </a:t>
            </a:r>
            <a:r>
              <a:rPr lang="kk-KZ" sz="1100" dirty="0">
                <a:latin typeface="Times New Roman" pitchFamily="18" charset="0"/>
                <a:cs typeface="Times New Roman" pitchFamily="18" charset="0"/>
              </a:rPr>
              <a:t>жел соғады, күші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20-22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132856"/>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04 </a:t>
            </a:r>
            <a:r>
              <a:rPr lang="ru-RU" sz="1100" dirty="0" err="1">
                <a:solidFill>
                  <a:schemeClr val="tx1"/>
                </a:solidFill>
                <a:latin typeface="Times New Roman" panose="02020603050405020304" pitchFamily="18" charset="0"/>
                <a:cs typeface="Times New Roman" panose="02020603050405020304" pitchFamily="18" charset="0"/>
              </a:rPr>
              <a:t>желтоқсанда, </a:t>
            </a:r>
            <a:r>
              <a:rPr lang="ru-RU" sz="1100" dirty="0">
                <a:solidFill>
                  <a:schemeClr val="tx1"/>
                </a:solidFill>
                <a:latin typeface="Times New Roman" panose="02020603050405020304" pitchFamily="18" charset="0"/>
                <a:cs typeface="Times New Roman" panose="02020603050405020304" pitchFamily="18" charset="0"/>
              </a:rPr>
              <a:t>05 </a:t>
            </a:r>
            <a:r>
              <a:rPr lang="ru-RU" sz="1100" dirty="0" err="1">
                <a:solidFill>
                  <a:schemeClr val="tx1"/>
                </a:solidFill>
                <a:latin typeface="Times New Roman" panose="02020603050405020304" pitchFamily="18" charset="0"/>
                <a:cs typeface="Times New Roman" panose="02020603050405020304" pitchFamily="18" charset="0"/>
              </a:rPr>
              <a:t>желтоқсанға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13159</TotalTime>
  <Words>594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2485</cp:revision>
  <cp:lastPrinted>2021-07-01T03:56:27Z</cp:lastPrinted>
  <dcterms:created xsi:type="dcterms:W3CDTF">2018-03-27T06:03:00Z</dcterms:created>
  <dcterms:modified xsi:type="dcterms:W3CDTF">2022-12-03T09:31:04Z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