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9290BB30-EE98-47FE-B3F0-DF4D8FAFBF5E}"/>
    <pc:docChg chg="custSel modSld">
      <pc:chgData name="Moldir" userId="df42278df007c026" providerId="LiveId" clId="{9290BB30-EE98-47FE-B3F0-DF4D8FAFBF5E}" dt="2022-12-03T09:30:26.436" v="41" actId="478"/>
      <pc:docMkLst>
        <pc:docMk/>
      </pc:docMkLst>
      <pc:sldChg chg="modSp mod">
        <pc:chgData name="Moldir" userId="df42278df007c026" providerId="LiveId" clId="{9290BB30-EE98-47FE-B3F0-DF4D8FAFBF5E}" dt="2022-12-03T09:30:09.322" v="39" actId="20577"/>
        <pc:sldMkLst>
          <pc:docMk/>
          <pc:sldMk cId="0" sldId="261"/>
        </pc:sldMkLst>
        <pc:graphicFrameChg chg="modGraphic">
          <ac:chgData name="Moldir" userId="df42278df007c026" providerId="LiveId" clId="{9290BB30-EE98-47FE-B3F0-DF4D8FAFBF5E}" dt="2022-12-03T09:30:09.322" v="39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">
        <pc:chgData name="Moldir" userId="df42278df007c026" providerId="LiveId" clId="{9290BB30-EE98-47FE-B3F0-DF4D8FAFBF5E}" dt="2022-12-03T09:30:26.436" v="41" actId="478"/>
        <pc:sldMkLst>
          <pc:docMk/>
          <pc:sldMk cId="334028445" sldId="265"/>
        </pc:sldMkLst>
        <pc:spChg chg="del">
          <ac:chgData name="Moldir" userId="df42278df007c026" providerId="LiveId" clId="{9290BB30-EE98-47FE-B3F0-DF4D8FAFBF5E}" dt="2022-12-03T09:30:23.067" v="40" actId="478"/>
          <ac:spMkLst>
            <pc:docMk/>
            <pc:sldMk cId="334028445" sldId="265"/>
            <ac:spMk id="3" creationId="{7BA3A871-166D-104E-4DBD-BB3EB860A8DF}"/>
          </ac:spMkLst>
        </pc:spChg>
        <pc:spChg chg="del">
          <ac:chgData name="Moldir" userId="df42278df007c026" providerId="LiveId" clId="{9290BB30-EE98-47FE-B3F0-DF4D8FAFBF5E}" dt="2022-12-03T09:30:26.436" v="41" actId="478"/>
          <ac:spMkLst>
            <pc:docMk/>
            <pc:sldMk cId="334028445" sldId="265"/>
            <ac:spMk id="16" creationId="{E1A8E3C0-CFA9-44DB-A7DD-D1427BEBA2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008" y="2060848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03</a:t>
            </a:r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740446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декабря по 21 ч. 04 декабря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Днем снег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Ветер западный 9-14 м/с. Температура воздуха ночью 22-24, днем 14-16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декабря по 09 ч. 05 декабря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Снег. Ветер юго-западный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20-22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31409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13321</TotalTime>
  <Words>625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2516</cp:revision>
  <cp:lastPrinted>2021-07-01T03:56:27Z</cp:lastPrinted>
  <dcterms:created xsi:type="dcterms:W3CDTF">2018-03-27T06:03:00Z</dcterms:created>
  <dcterms:modified xsi:type="dcterms:W3CDTF">2022-12-03T09:30:31Z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