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1656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3427A85C-858A-4196-890C-7D890ECAA513}"/>
    <pc:docChg chg="custSel modSld">
      <pc:chgData name="Moldir" userId="df42278df007c026" providerId="LiveId" clId="{3427A85C-858A-4196-890C-7D890ECAA513}" dt="2022-12-03T09:32:31.829" v="73" actId="20577"/>
      <pc:docMkLst>
        <pc:docMk/>
      </pc:docMkLst>
      <pc:sldChg chg="modSp mod">
        <pc:chgData name="Moldir" userId="df42278df007c026" providerId="LiveId" clId="{3427A85C-858A-4196-890C-7D890ECAA513}" dt="2022-12-03T09:32:08.292" v="53" actId="20577"/>
        <pc:sldMkLst>
          <pc:docMk/>
          <pc:sldMk cId="0" sldId="261"/>
        </pc:sldMkLst>
        <pc:spChg chg="mod">
          <ac:chgData name="Moldir" userId="df42278df007c026" providerId="LiveId" clId="{3427A85C-858A-4196-890C-7D890ECAA513}" dt="2022-12-03T09:31:39.408" v="18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3427A85C-858A-4196-890C-7D890ECAA513}" dt="2022-12-03T09:32:08.292" v="53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3427A85C-858A-4196-890C-7D890ECAA513}" dt="2022-12-03T09:32:31.829" v="73" actId="20577"/>
        <pc:sldMkLst>
          <pc:docMk/>
          <pc:sldMk cId="334028445" sldId="265"/>
        </pc:sldMkLst>
        <pc:spChg chg="del">
          <ac:chgData name="Moldir" userId="df42278df007c026" providerId="LiveId" clId="{3427A85C-858A-4196-890C-7D890ECAA513}" dt="2022-12-03T09:32:14.216" v="54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3427A85C-858A-4196-890C-7D890ECAA513}" dt="2022-12-03T09:32:31.829" v="73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3427A85C-858A-4196-890C-7D890ECAA513}" dt="2022-12-03T09:32:16.364" v="55" actId="478"/>
          <ac:spMkLst>
            <pc:docMk/>
            <pc:sldMk cId="334028445" sldId="265"/>
            <ac:spMk id="26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621912828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03 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558877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декабря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04 декабря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восточный 1-6 м/с. Температура воздуха ночью 24-26°, днем 10-12°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04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05 декабря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0-5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10-12°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43047" y="2459510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44415" y="3289707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81831"/>
            <a:ext cx="4291013" cy="965989"/>
            <a:chOff x="527699" y="3979586"/>
            <a:chExt cx="4291013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17206</TotalTime>
  <Words>580</Words>
  <Application>Microsoft Office PowerPoint</Application>
  <PresentationFormat>Лист A4 (210x297 мм)</PresentationFormat>
  <Paragraphs>98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2488</cp:revision>
  <cp:lastPrinted>2021-10-14T11:15:53Z</cp:lastPrinted>
  <dcterms:created xsi:type="dcterms:W3CDTF">2018-03-27T06:03:00Z</dcterms:created>
  <dcterms:modified xsi:type="dcterms:W3CDTF">2022-12-03T09:32:34Z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