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2" d="100"/>
          <a:sy n="62" d="100"/>
        </p:scale>
        <p:origin x="312" y="58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D6E04D71-3E2D-4E25-8B20-D9C3EB643DF0}"/>
    <pc:docChg chg="custSel modSld">
      <pc:chgData name="Moldir" userId="df42278df007c026" providerId="LiveId" clId="{D6E04D71-3E2D-4E25-8B20-D9C3EB643DF0}" dt="2022-12-03T09:27:20.540" v="35" actId="478"/>
      <pc:docMkLst>
        <pc:docMk/>
      </pc:docMkLst>
      <pc:sldChg chg="modSp mod">
        <pc:chgData name="Moldir" userId="df42278df007c026" providerId="LiveId" clId="{D6E04D71-3E2D-4E25-8B20-D9C3EB643DF0}" dt="2022-12-03T09:27:04.203" v="34" actId="20577"/>
        <pc:sldMkLst>
          <pc:docMk/>
          <pc:sldMk cId="0" sldId="261"/>
        </pc:sldMkLst>
        <pc:graphicFrameChg chg="modGraphic">
          <ac:chgData name="Moldir" userId="df42278df007c026" providerId="LiveId" clId="{D6E04D71-3E2D-4E25-8B20-D9C3EB643DF0}" dt="2022-12-03T09:27:04.203" v="34" actId="20577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delSp mod">
        <pc:chgData name="Moldir" userId="df42278df007c026" providerId="LiveId" clId="{D6E04D71-3E2D-4E25-8B20-D9C3EB643DF0}" dt="2022-12-03T09:27:20.540" v="35" actId="478"/>
        <pc:sldMkLst>
          <pc:docMk/>
          <pc:sldMk cId="334028445" sldId="265"/>
        </pc:sldMkLst>
        <pc:grpChg chg="del">
          <ac:chgData name="Moldir" userId="df42278df007c026" providerId="LiveId" clId="{D6E04D71-3E2D-4E25-8B20-D9C3EB643DF0}" dt="2022-12-03T09:27:20.540" v="35" actId="478"/>
          <ac:grpSpMkLst>
            <pc:docMk/>
            <pc:sldMk cId="334028445" sldId="265"/>
            <ac:grpSpMk id="6" creationId="{00000000-0000-0000-0000-000000000000}"/>
          </ac:grpSpMkLst>
        </pc:gr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Кызылорда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604067398"/>
              </p:ext>
            </p:extLst>
          </p:nvPr>
        </p:nvGraphicFramePr>
        <p:xfrm>
          <a:off x="307975" y="2588895"/>
          <a:ext cx="4465638" cy="196596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</a:t>
                      </a:r>
                      <a:endParaRPr lang="kk-KZ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kk-KZ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№337</a:t>
                      </a:r>
                      <a:r>
                        <a:rPr lang="kk-KZ" altLang="x-none" sz="16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Кызылорда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03 декабря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5024438" y="2643182"/>
            <a:ext cx="4680169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04 декабря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05 декабря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549406574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</a:t>
                      </a:r>
                      <a:r>
                        <a:rPr sz="700" i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</a:t>
                      </a: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28.02.2015г</a:t>
                      </a:r>
                      <a:r>
                        <a:rPr lang="kk-KZ"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73410" y="4272758"/>
            <a:ext cx="4824412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sz="12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Кызылорда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03 декабря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5897639"/>
              </p:ext>
            </p:extLst>
          </p:nvPr>
        </p:nvGraphicFramePr>
        <p:xfrm>
          <a:off x="4993576" y="4733142"/>
          <a:ext cx="4691064" cy="17794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6812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28444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33337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255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0852851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1989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4928710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37125" y="171041"/>
            <a:ext cx="4824413" cy="21051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Кызылорда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04 декабря</a:t>
            </a: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20 ч. 03 декабря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 ч. 04 декабря 2022 г.</a:t>
            </a:r>
            <a:r>
              <a:rPr lang="ru-RU" sz="1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179388"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Ясно. Ветер северный 2-7 м/с. Температура воздуха ночью 13-15, днем 7-9 мороза.</a:t>
            </a:r>
          </a:p>
          <a:p>
            <a:pPr indent="179388" algn="just">
              <a:lnSpc>
                <a:spcPct val="115000"/>
              </a:lnSpc>
              <a:spcAft>
                <a:spcPts val="0"/>
              </a:spcAft>
            </a:pPr>
            <a:endParaRPr 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05 декабря</a:t>
            </a:r>
          </a:p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20 ч. 04 декабря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по 08 ч. </a:t>
            </a:r>
            <a:r>
              <a:rPr lang="kk-KZ" sz="1200" b="1" dirty="0">
                <a:latin typeface="Times New Roman" pitchFamily="18" charset="0"/>
                <a:cs typeface="Times New Roman" pitchFamily="18" charset="0"/>
                <a:sym typeface="+mn-ea"/>
              </a:rPr>
              <a:t>05 декабря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2022 г.</a:t>
            </a:r>
            <a:endParaRPr lang="kk-KZ" sz="1200" b="1" dirty="0">
              <a:latin typeface="Times New Roman" pitchFamily="18" charset="0"/>
              <a:cs typeface="Times New Roman" pitchFamily="18" charset="0"/>
              <a:sym typeface="+mn-ea"/>
            </a:endParaRPr>
          </a:p>
          <a:p>
            <a:pPr indent="179388"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Переменная облачность, без осадков. Ветер северный 1-6 м/с. Температура воздуха ночью 14-16 мороза.</a:t>
            </a:r>
          </a:p>
        </p:txBody>
      </p:sp>
      <p:sp>
        <p:nvSpPr>
          <p:cNvPr id="20" name="TextBox 13"/>
          <p:cNvSpPr txBox="1"/>
          <p:nvPr/>
        </p:nvSpPr>
        <p:spPr>
          <a:xfrm>
            <a:off x="5024438" y="3714752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6"/>
          <p:cNvSpPr/>
          <p:nvPr/>
        </p:nvSpPr>
        <p:spPr>
          <a:xfrm>
            <a:off x="167402" y="4551975"/>
            <a:ext cx="4661089" cy="13849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Кызылорда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3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kk-KZ" sz="1200" i="1" dirty="0"/>
              <a:t>№1 - </a:t>
            </a:r>
            <a:r>
              <a:rPr lang="kk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улица Торекулова, 76;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kk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№2 - улица Нариманова, 6 («Кустовая радиостанция»);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kk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№3 – Улица К</a:t>
            </a:r>
            <a:r>
              <a:rPr lang="ru-RU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ойсары</a:t>
            </a: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i="1">
                <a:latin typeface="Times New Roman" panose="02020603050405020304" pitchFamily="18" charset="0"/>
                <a:cs typeface="Times New Roman" panose="02020603050405020304" pitchFamily="18" charset="0"/>
              </a:rPr>
              <a:t>батыра, б</a:t>
            </a: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/н.</a:t>
            </a:r>
            <a:r>
              <a:rPr lang="kk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(«Аэрологическая станция»).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4" y="59388"/>
            <a:ext cx="4840289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38752" y="4467147"/>
            <a:ext cx="4305218" cy="1611831"/>
            <a:chOff x="517317" y="3968016"/>
            <a:chExt cx="4305218" cy="1767845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17317" y="4866552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Астана,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968016"/>
              <a:ext cx="4291013" cy="70889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37123" y="1291796"/>
            <a:ext cx="4840289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5" name="Таблица 14"/>
          <p:cNvGraphicFramePr/>
          <p:nvPr>
            <p:extLst>
              <p:ext uri="{D42A27DB-BD31-4B8C-83A1-F6EECF244321}">
                <p14:modId xmlns:p14="http://schemas.microsoft.com/office/powerpoint/2010/main" val="2389462704"/>
              </p:ext>
            </p:extLst>
          </p:nvPr>
        </p:nvGraphicFramePr>
        <p:xfrm>
          <a:off x="4998521" y="491636"/>
          <a:ext cx="4732907" cy="775020"/>
        </p:xfrm>
        <a:graphic>
          <a:graphicData uri="http://schemas.openxmlformats.org/drawingml/2006/table">
            <a:tbl>
              <a:tblPr/>
              <a:tblGrid>
                <a:gridCol w="9625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703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261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98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0,21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66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0,21 ≤ Р &lt; 0,28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16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0,28 ≤ Р &lt; 0,39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254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9" name="Прямоугольник 1"/>
          <p:cNvSpPr/>
          <p:nvPr/>
        </p:nvSpPr>
        <p:spPr>
          <a:xfrm>
            <a:off x="5095876" y="6143644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М. С. </a:t>
            </a:r>
            <a:r>
              <a:rPr lang="ru-RU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Кабдуали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ева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955119" y="2040793"/>
            <a:ext cx="4806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2584947233"/>
              </p:ext>
            </p:extLst>
          </p:nvPr>
        </p:nvGraphicFramePr>
        <p:xfrm>
          <a:off x="5017188" y="2303978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4974500" y="4551975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</a:t>
            </a:r>
            <a:r>
              <a:rPr lang="ru-RU" sz="8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атмосфере.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66654" y="1643050"/>
            <a:ext cx="471490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  <a:tabLst>
                <a:tab pos="180340" algn="l"/>
                <a:tab pos="630555" algn="l"/>
              </a:tabLst>
            </a:pP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Директор филиала                                               </a:t>
            </a: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Г. Амиралиева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180340" algn="l"/>
                <a:tab pos="630555" algn="l"/>
              </a:tabLst>
            </a:pP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180340" algn="l"/>
                <a:tab pos="630555" algn="l"/>
              </a:tabLst>
            </a:pP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180340" algn="l"/>
                <a:tab pos="630555" algn="l"/>
              </a:tabLst>
            </a:pP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Исполнитель:                                                           С. Тастаева</a:t>
            </a:r>
          </a:p>
          <a:p>
            <a:pPr>
              <a:spcAft>
                <a:spcPts val="0"/>
              </a:spcAft>
              <a:tabLst>
                <a:tab pos="180340" algn="l"/>
                <a:tab pos="630555" algn="l"/>
              </a:tabLst>
            </a:pPr>
            <a:endParaRPr lang="kk-KZ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80340" algn="l"/>
                <a:tab pos="630555" algn="l"/>
              </a:tabLst>
            </a:pP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03.12</a:t>
            </a: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.2022 г. </a:t>
            </a: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11:42 </a:t>
            </a: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(местное время)</a:t>
            </a:r>
          </a:p>
          <a:p>
            <a:pPr>
              <a:spcAft>
                <a:spcPts val="0"/>
              </a:spcAft>
              <a:tabLst>
                <a:tab pos="180340" algn="l"/>
                <a:tab pos="630555" algn="l"/>
              </a:tabLst>
            </a:pP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Тел: 8 7242 238573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13784</TotalTime>
  <Words>629</Words>
  <Application>Microsoft Office PowerPoint</Application>
  <PresentationFormat>Лист A4 (210x297 мм)</PresentationFormat>
  <Paragraphs>105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2461</cp:revision>
  <cp:lastPrinted>2021-07-01T03:56:27Z</cp:lastPrinted>
  <dcterms:created xsi:type="dcterms:W3CDTF">2018-03-27T06:03:00Z</dcterms:created>
  <dcterms:modified xsi:type="dcterms:W3CDTF">2022-12-03T09:27:22Z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