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00006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03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Увеличение облачности, днем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04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65723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4993" y="2397707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15271</TotalTime>
  <Words>637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2538</cp:revision>
  <cp:lastPrinted>2021-07-01T03:56:27Z</cp:lastPrinted>
  <dcterms:created xsi:type="dcterms:W3CDTF">2018-03-27T06:03:00Z</dcterms:created>
  <dcterms:modified xsi:type="dcterms:W3CDTF">2022-12-02T09:25:21Z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