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855883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02 желтоқсан</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02</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901179"/>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желтоқсан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03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lnSpc>
                <a:spcPct val="107000"/>
              </a:lnSpc>
              <a:spcAft>
                <a:spcPts val="0"/>
              </a:spcAft>
            </a:pPr>
            <a:r>
              <a:rPr lang="kk-KZ" sz="1200" dirty="0" smtClean="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Кей уақытта тұман түседі. </a:t>
            </a:r>
            <a:r>
              <a:rPr lang="kk-KZ" sz="1200" dirty="0" smtClean="0">
                <a:latin typeface="Times New Roman"/>
              </a:rPr>
              <a:t>С</a:t>
            </a:r>
            <a:r>
              <a:rPr lang="kk-KZ" sz="1200" dirty="0" smtClean="0">
                <a:latin typeface="Times New Roman"/>
                <a:ea typeface="Calibri"/>
              </a:rPr>
              <a:t>олтүстік-шығыстан</a:t>
            </a:r>
            <a:r>
              <a:rPr lang="kk-KZ" sz="1200" dirty="0" smtClean="0">
                <a:latin typeface="Times New Roman"/>
                <a:ea typeface="Times New Roman"/>
              </a:rPr>
              <a:t> </a:t>
            </a:r>
            <a:r>
              <a:rPr lang="kk-KZ" sz="1200" dirty="0" smtClean="0">
                <a:latin typeface="Times New Roman"/>
                <a:ea typeface="Calibri"/>
              </a:rPr>
              <a:t>жел соғады</a:t>
            </a:r>
            <a:r>
              <a:rPr lang="kk-KZ" sz="1200" dirty="0" smtClean="0">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cs typeface="Times New Roman" pitchFamily="18" charset="0"/>
              </a:rPr>
              <a:t>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6-8 градус аяз, күндіз 1 градус аяз-1 градус жылы </a:t>
            </a:r>
            <a:r>
              <a:rPr lang="kk-KZ" sz="1200" dirty="0">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03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04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Кей уақытта тұман түседі.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олтүстік-шығыстан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түнде 7-9 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7584" y="2503498"/>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14385</TotalTime>
  <Words>566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2824</cp:revision>
  <cp:lastPrinted>2022-12-02T06:43:20Z</cp:lastPrinted>
  <dcterms:created xsi:type="dcterms:W3CDTF">2018-03-27T06:03:00Z</dcterms:created>
  <dcterms:modified xsi:type="dcterms:W3CDTF">2022-12-02T09:54:48Z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