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9488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9-14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6-8 мороза, днем 1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мороза-1 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0670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8901" y="2794321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541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2849</cp:revision>
  <cp:lastPrinted>2022-12-02T06:39:42Z</cp:lastPrinted>
  <dcterms:created xsi:type="dcterms:W3CDTF">2018-03-27T06:03:00Z</dcterms:created>
  <dcterms:modified xsi:type="dcterms:W3CDTF">2022-12-02T09:55:00Z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