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19731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северо-западный 9-14 м/с. Температура воздуха ночью 22-24, днем 15-17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декабря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636912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13320</TotalTime>
  <Words>579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2512</cp:revision>
  <cp:lastPrinted>2021-07-01T03:56:27Z</cp:lastPrinted>
  <dcterms:created xsi:type="dcterms:W3CDTF">2018-03-27T06:03:00Z</dcterms:created>
  <dcterms:modified xsi:type="dcterms:W3CDTF">2022-12-02T09:48:32Z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