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323956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19-21, днем 4-6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14-16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0289" y="31355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388" y="201802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862259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2708</cp:revision>
  <cp:lastPrinted>2021-07-01T03:56:27Z</cp:lastPrinted>
  <dcterms:created xsi:type="dcterms:W3CDTF">2018-03-27T06:03:00Z</dcterms:created>
  <dcterms:modified xsi:type="dcterms:W3CDTF">2022-12-02T09:53:38Z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