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14322331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57065" y="2284045"/>
            <a:ext cx="4904473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1546287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декабря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03 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Увеличение облачности, днем небольшой снег.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7-12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по 09 ч. 04 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7-12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4" y="305348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5436" y="2628215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8"/>
            <a:ext cx="4291013" cy="1715579"/>
            <a:chOff x="531521" y="4016711"/>
            <a:chExt cx="4291013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51267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14865</TotalTime>
  <Words>598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2517</cp:revision>
  <cp:lastPrinted>2021-07-01T03:56:27Z</cp:lastPrinted>
  <dcterms:created xsi:type="dcterms:W3CDTF">2018-03-27T06:03:00Z</dcterms:created>
  <dcterms:modified xsi:type="dcterms:W3CDTF">2022-12-02T09:56:49Z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