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769334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03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ночью и утром небольшой снег.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14-16, днем 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по 09 ч. 04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7-12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683779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3223" y="2636912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20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14820</TotalTime>
  <Words>557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2521</cp:revision>
  <cp:lastPrinted>2021-07-01T03:56:27Z</cp:lastPrinted>
  <dcterms:created xsi:type="dcterms:W3CDTF">2018-03-27T06:03:00Z</dcterms:created>
  <dcterms:modified xsi:type="dcterms:W3CDTF">2022-12-02T08:56:39Z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