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800993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03 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02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03</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Бұлт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көбейе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басталуы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04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03 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04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9032" y="2406855"/>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03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6065" y="2675150"/>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14870</TotalTime>
  <Words>579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2573</cp:revision>
  <cp:lastPrinted>2021-07-01T03:56:27Z</cp:lastPrinted>
  <dcterms:created xsi:type="dcterms:W3CDTF">2018-03-27T06:03:00Z</dcterms:created>
  <dcterms:modified xsi:type="dcterms:W3CDTF">2022-12-02T09:56:26Z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