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84066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 дека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0753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Без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25-27°,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047" y="2459510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4415" y="3289707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3621" y="2852936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17201</TotalTime>
  <Words>550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2487</cp:revision>
  <cp:lastPrinted>2021-10-14T11:15:53Z</cp:lastPrinted>
  <dcterms:created xsi:type="dcterms:W3CDTF">2018-03-27T06:03:00Z</dcterms:created>
  <dcterms:modified xsi:type="dcterms:W3CDTF">2022-12-02T09:50:08Z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