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336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03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19-21,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4-6</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04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03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04</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03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6198" y="263261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13783</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2749</cp:revision>
  <cp:lastPrinted>2021-07-01T03:56:27Z</cp:lastPrinted>
  <dcterms:created xsi:type="dcterms:W3CDTF">2018-03-27T06:03:00Z</dcterms:created>
  <dcterms:modified xsi:type="dcterms:W3CDTF">2022-12-02T09:53:25Z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