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A08D10-8A13-4A5E-BAF8-055F3656CAA9}" v="1" dt="2022-11-19T08:46:53.2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17-19, днем 13-15 мороза.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4 декабря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дека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4 декабря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Ясно, без осадков. Ветер северный 0-5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17-19 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дека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1307327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2364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132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декабря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41032" y="61594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484516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79-83-3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info@meteo.kz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14030</TotalTime>
  <Words>600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2583</cp:revision>
  <cp:lastPrinted>2021-02-03T11:37:00Z</cp:lastPrinted>
  <dcterms:created xsi:type="dcterms:W3CDTF">2018-03-27T06:03:00Z</dcterms:created>
  <dcterms:modified xsi:type="dcterms:W3CDTF">2022-12-02T08:45:11Z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