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65594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дека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71755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м/с. Температура воздуха ночью 28-30°, днем 20-22°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2405" y="22695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19660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2668</cp:revision>
  <cp:lastPrinted>2021-10-18T15:52:53Z</cp:lastPrinted>
  <dcterms:created xsi:type="dcterms:W3CDTF">2018-03-27T06:03:00Z</dcterms:created>
  <dcterms:modified xsi:type="dcterms:W3CDTF">2022-12-02T09:59:08Z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