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385960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№335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декабря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 декабря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989952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декабря</a:t>
            </a: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мороза.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3 декабря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20 ч.2 декабря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3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Ночью и утром туман.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северо-восточный, восточный, 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13-15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25423" y="2551044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17617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2902</cp:revision>
  <cp:lastPrinted>2021-07-01T03:56:27Z</cp:lastPrinted>
  <dcterms:created xsi:type="dcterms:W3CDTF">2018-03-27T06:03:00Z</dcterms:created>
  <dcterms:modified xsi:type="dcterms:W3CDTF">2022-12-02T10:01:14Z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