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F7186C0-4956-42F3-A6CC-13A7750D67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C586B-FE7F-486C-9D45-9FC5BFB8FD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4DE65-7E1F-4189-9FD0-BAB157F3A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D1D29-E16B-4CE7-B66F-B416F90CB8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F32C6-4FE1-4927-BFE4-70A4F8DE4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4E51A-2DCF-4EF1-BF60-79E5726AE9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4AE5-4188-4447-AF01-68DAE078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9008-0516-49EE-88B6-86451E2A6F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99A60-60A7-48A1-8985-F3A5B4E8A2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B199-E1C9-4E25-922D-595FC84B7E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C628-D62E-4340-A30A-C09A0E8148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AEA90-FEFA-4CDC-9365-340A7D0AF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0155AB2-0607-40C7-AC05-EE686801F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туман. Ветер 0-5 м/с. Температура воздуха ночью 7-9, днем 2-4 мороза.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>
                <a:solidFill>
                  <a:schemeClr val="tx1"/>
                </a:solidFill>
              </a:rPr>
              <a:t>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2-7 м/с. Температура воздуха 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03, ночью 04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 декабря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22616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1448186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14779</TotalTime>
  <Words>756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2846</cp:revision>
  <cp:lastPrinted>2021-07-01T09:11:30Z</cp:lastPrinted>
  <dcterms:created xsi:type="dcterms:W3CDTF">2018-03-27T06:03:00Z</dcterms:created>
  <dcterms:modified xsi:type="dcterms:W3CDTF">2022-12-02T08:48:17Z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