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279712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шығыстан 1-6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9034" y="2271779"/>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03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1"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11295" y="2636912"/>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17152</TotalTime>
  <Words>526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2520</cp:revision>
  <cp:lastPrinted>2021-07-01T03:56:27Z</cp:lastPrinted>
  <dcterms:created xsi:type="dcterms:W3CDTF">2018-03-27T06:03:00Z</dcterms:created>
  <dcterms:modified xsi:type="dcterms:W3CDTF">2022-12-02T09:49:55Z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