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71093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23898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03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до 21 ч. 03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5-10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22-24,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16-18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до 09 ч. 04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23-25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2511" y="2495752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18278</TotalTime>
  <Words>602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2960</cp:revision>
  <cp:lastPrinted>2021-11-30T05:55:24Z</cp:lastPrinted>
  <dcterms:created xsi:type="dcterms:W3CDTF">2018-03-27T06:03:00Z</dcterms:created>
  <dcterms:modified xsi:type="dcterms:W3CDTF">2022-12-02T09:46:48Z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