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8216" y="142852"/>
            <a:ext cx="4691130" cy="267765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 желтоқсанға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3</a:t>
            </a:r>
            <a:r>
              <a:rPr lang="kk-KZ" altLang="ru-RU" sz="1200" b="1" dirty="0" smtClean="0">
                <a:solidFill>
                  <a:srgbClr val="000000"/>
                </a:solidFill>
                <a:latin typeface="Times New Roman" pitchFamily="18" charset="0"/>
                <a:cs typeface="Times New Roman" pitchFamily="18" charset="0"/>
              </a:rPr>
              <a:t> 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17-19 градус, </a:t>
            </a:r>
            <a:r>
              <a:rPr lang="ru-RU" sz="1200" dirty="0" err="1" smtClean="0">
                <a:latin typeface="Times New Roman" pitchFamily="18" charset="0"/>
                <a:cs typeface="Times New Roman" pitchFamily="18" charset="0"/>
              </a:rPr>
              <a:t>кундіз</a:t>
            </a:r>
            <a:r>
              <a:rPr lang="ru-RU" sz="1200" dirty="0" smtClean="0">
                <a:latin typeface="Times New Roman" pitchFamily="18" charset="0"/>
                <a:cs typeface="Times New Roman" pitchFamily="18" charset="0"/>
              </a:rPr>
              <a:t> 13-15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4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3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4 </a:t>
            </a:r>
            <a:r>
              <a:rPr lang="ru-RU" sz="1200" b="1" dirty="0" err="1" smtClean="0">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0-5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2364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132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4273"/>
            <a:ext cx="4643470"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6088" y="33789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13807</TotalTime>
  <Words>528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2550</cp:revision>
  <cp:lastPrinted>2021-07-01T07:38:07Z</cp:lastPrinted>
  <dcterms:created xsi:type="dcterms:W3CDTF">2018-03-27T06:03:00Z</dcterms:created>
  <dcterms:modified xsi:type="dcterms:W3CDTF">2022-12-02T08:44:53Z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