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09798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временами туман. Ветер северо-восточный 8-13 м/с. Температура воздуха ночью 7-9 мороза, днем 1 мроза-1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30699" y="2092564"/>
            <a:ext cx="4572032" cy="93871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декабря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декабря 2022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0683" y="2685795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12994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2492</cp:revision>
  <cp:lastPrinted>2021-07-01T03:56:27Z</cp:lastPrinted>
  <dcterms:created xsi:type="dcterms:W3CDTF">2018-03-27T06:03:00Z</dcterms:created>
  <dcterms:modified xsi:type="dcterms:W3CDTF">2022-12-02T10:09:58Z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