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965746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ночью 25-27, днем 18-20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25-27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236943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2758782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14245</TotalTime>
  <Words>538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2439</cp:revision>
  <cp:lastPrinted>2021-07-01T03:56:27Z</cp:lastPrinted>
  <dcterms:created xsi:type="dcterms:W3CDTF">2018-03-27T06:03:00Z</dcterms:created>
  <dcterms:modified xsi:type="dcterms:W3CDTF">2022-12-02T09:29:04Z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