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4" d="100"/>
          <a:sy n="84" d="100"/>
        </p:scale>
        <p:origin x="102" y="5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7940141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03, ночью 04 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8160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восточный,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4-6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04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04 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2656398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15955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2494</cp:revision>
  <cp:lastPrinted>2021-10-15T03:50:29Z</cp:lastPrinted>
  <dcterms:created xsi:type="dcterms:W3CDTF">2018-03-27T06:03:00Z</dcterms:created>
  <dcterms:modified xsi:type="dcterms:W3CDTF">2022-12-02T08:42:38Z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