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74766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03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26-28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98535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декабря, ночью 04 декабря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6484" y="2766487"/>
            <a:ext cx="4732224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Каирбекова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379;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Дощанова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43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2 - улица Бородина, район дома №142;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4 - улица Маяковского.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16042</TotalTime>
  <Words>562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2560</cp:revision>
  <cp:lastPrinted>2021-07-01T03:56:27Z</cp:lastPrinted>
  <dcterms:created xsi:type="dcterms:W3CDTF">2018-03-27T06:03:00Z</dcterms:created>
  <dcterms:modified xsi:type="dcterms:W3CDTF">2022-12-02T09:40:06Z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