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01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a:t>
            </a:r>
            <a:r>
              <a:rPr lang="uz-Cyrl-UZ" sz="1100" dirty="0" smtClean="0">
                <a:latin typeface="Times New Roman" pitchFamily="18" charset="0"/>
                <a:cs typeface="Times New Roman" pitchFamily="18" charset="0"/>
              </a:rPr>
              <a:t>. Түнде және таңертең кей уақытта тұман түседі. 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smtClean="0">
                <a:latin typeface="Times New Roman" pitchFamily="18" charset="0"/>
                <a:cs typeface="Times New Roman" pitchFamily="18" charset="0"/>
              </a:rPr>
              <a:t>түнде 6-8 аяз, </a:t>
            </a:r>
            <a:r>
              <a:rPr lang="kk-KZ" sz="1100" dirty="0" smtClean="0">
                <a:latin typeface="Times New Roman" pitchFamily="18" charset="0"/>
                <a:cs typeface="Times New Roman" pitchFamily="18" charset="0"/>
              </a:rPr>
              <a:t>күндіз 1 аяз-1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03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02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03 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6-8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1545" y="2608637"/>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13379</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2614</cp:revision>
  <cp:lastPrinted>2021-07-01T03:56:27Z</cp:lastPrinted>
  <dcterms:created xsi:type="dcterms:W3CDTF">2018-03-27T06:03:00Z</dcterms:created>
  <dcterms:modified xsi:type="dcterms:W3CDTF">2022-12-01T09:25:10Z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