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4537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желтоқсанға арналған ауа-райы болжамы</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ж. 01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21-23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желто</a:t>
            </a:r>
            <a:r>
              <a:rPr lang="kk-KZ" altLang="ru-RU" sz="1200" b="1"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1212" y="2597517"/>
            <a:ext cx="4831787"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15250</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2580</cp:revision>
  <cp:lastPrinted>2021-07-01T07:38:07Z</cp:lastPrinted>
  <dcterms:created xsi:type="dcterms:W3CDTF">2018-03-27T06:03:00Z</dcterms:created>
  <dcterms:modified xsi:type="dcterms:W3CDTF">2022-12-01T08:53:58Z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