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179100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желтоқсанға арналған ауа-райы болжамы</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ж. 01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21-ден </a:t>
            </a:r>
            <a:r>
              <a:rPr lang="ru-RU" alt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100" b="1" dirty="0" smtClean="0">
                <a:solidFill>
                  <a:srgbClr val="000000"/>
                </a:solidFill>
                <a:latin typeface="Times New Roman" panose="02020603050405020304" pitchFamily="18" charset="0"/>
                <a:cs typeface="Times New Roman" panose="02020603050405020304" pitchFamily="18" charset="0"/>
              </a:rPr>
              <a:t> 02</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сырғыта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10-12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02 жеотоқсан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желто</a:t>
            </a:r>
            <a:r>
              <a:rPr lang="kk-KZ" altLang="ru-RU" sz="1200" b="1" smtClean="0">
                <a:solidFill>
                  <a:srgbClr val="000000"/>
                </a:solidFill>
                <a:latin typeface="Times New Roman" panose="02020603050405020304" pitchFamily="18" charset="0"/>
                <a:cs typeface="Times New Roman" panose="02020603050405020304" pitchFamily="18" charset="0"/>
              </a:rPr>
              <a:t>қсан</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03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0090" y="2828042"/>
            <a:ext cx="4797911"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15043</TotalTime>
  <Words>531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2577</cp:revision>
  <cp:lastPrinted>2021-07-01T07:38:07Z</cp:lastPrinted>
  <dcterms:created xsi:type="dcterms:W3CDTF">2018-03-27T06:03:00Z</dcterms:created>
  <dcterms:modified xsi:type="dcterms:W3CDTF">2022-12-01T08:52:01Z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