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err="1" smtClean="0">
                <a:latin typeface="Times New Roman" pitchFamily="18" charset="0"/>
                <a:cs typeface="Times New Roman" pitchFamily="18" charset="0"/>
              </a:rPr>
              <a:t>және күндіз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3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2364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427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3789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8" y="2575471"/>
            <a:ext cx="4805445"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13804</TotalTime>
  <Words>527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2550</cp:revision>
  <cp:lastPrinted>2021-07-01T07:38:07Z</cp:lastPrinted>
  <dcterms:created xsi:type="dcterms:W3CDTF">2018-03-27T06:03:00Z</dcterms:created>
  <dcterms:modified xsi:type="dcterms:W3CDTF">2022-12-01T08:40:27Z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