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351546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01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01</a:t>
            </a:r>
            <a:r>
              <a:rPr lang="kk-KZ" altLang="ru-RU" sz="1200" b="1" smtClean="0">
                <a:latin typeface="Times New Roman" panose="02020603050405020304" pitchFamily="18" charset="0"/>
                <a:cs typeface="Times New Roman" panose="02020603050405020304" pitchFamily="18" charset="0"/>
              </a:rPr>
              <a:t> желтоқсан</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518895"/>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latin typeface="Times New Roman"/>
              </a:rPr>
              <a:t>С</a:t>
            </a:r>
            <a:r>
              <a:rPr lang="kk-KZ" sz="1200" dirty="0" smtClean="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6-8, күндіз 1-3 градус аяз </a:t>
            </a:r>
            <a:r>
              <a:rPr lang="kk-KZ" sz="1200" dirty="0">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02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Жауын-шашынсыз</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a:ea typeface="Times New Roman"/>
              </a:rPr>
              <a:t>С</a:t>
            </a:r>
            <a:r>
              <a:rPr lang="kk-KZ" sz="1200" smtClean="0">
                <a:solidFill>
                  <a:prstClr val="black"/>
                </a:solidFill>
                <a:latin typeface="Times New Roman"/>
                <a:ea typeface="Calibri"/>
              </a:rPr>
              <a:t>олтүстік-шығыстан</a:t>
            </a:r>
            <a:r>
              <a:rPr lang="kk-KZ" sz="120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7-9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43254" y="25415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5387" y="264337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14383</TotalTime>
  <Words>552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2821</cp:revision>
  <cp:lastPrinted>2022-12-01T06:38:08Z</cp:lastPrinted>
  <dcterms:created xsi:type="dcterms:W3CDTF">2018-03-27T06:03:00Z</dcterms:created>
  <dcterms:modified xsi:type="dcterms:W3CDTF">2022-12-01T09:16:43Z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