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94230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поземок.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03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813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1663" y="2594813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14860</TotalTime>
  <Words>602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2515</cp:revision>
  <cp:lastPrinted>2021-07-01T03:56:27Z</cp:lastPrinted>
  <dcterms:created xsi:type="dcterms:W3CDTF">2018-03-27T06:03:00Z</dcterms:created>
  <dcterms:modified xsi:type="dcterms:W3CDTF">2022-12-01T08:50:33Z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