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4076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Жел солтүстіктен, солтүстік-шығыстан соғады, күші 7-12 м/с. Ауа температурасы түнде 10-12, күндіз 6-8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kk-KZ" sz="1100" dirty="0">
                <a:latin typeface="Times New Roman" pitchFamily="18" charset="0"/>
                <a:cs typeface="Times New Roman" pitchFamily="18" charset="0"/>
              </a:rPr>
              <a:t>Түнде және таңертең тұман. </a:t>
            </a:r>
            <a:r>
              <a:rPr lang="ru-RU" sz="1100" dirty="0" smtClean="0">
                <a:latin typeface="Times New Roman" panose="02020603050405020304" pitchFamily="18" charset="0"/>
                <a:cs typeface="Times New Roman" panose="02020603050405020304" pitchFamily="18" charset="0"/>
              </a:rPr>
              <a:t>Жел </a:t>
            </a:r>
            <a:r>
              <a:rPr lang="kk-KZ" sz="1100" dirty="0" smtClean="0">
                <a:latin typeface="Times New Roman" pitchFamily="18" charset="0"/>
                <a:cs typeface="Times New Roman" pitchFamily="18" charset="0"/>
              </a:rPr>
              <a:t>солтүстік-шығыстан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2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077" y="2426987"/>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17264</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3063</cp:revision>
  <cp:lastPrinted>2021-07-01T03:56:27Z</cp:lastPrinted>
  <dcterms:created xsi:type="dcterms:W3CDTF">2018-03-27T06:03:00Z</dcterms:created>
  <dcterms:modified xsi:type="dcterms:W3CDTF">2022-12-01T09:23:01Z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