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861894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временами туман. Ветер северо-восточный 8-13 м/с.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 мроза-1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0981" y="2049099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619" y="2624910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12987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2489</cp:revision>
  <cp:lastPrinted>2021-07-01T03:56:27Z</cp:lastPrinted>
  <dcterms:created xsi:type="dcterms:W3CDTF">2018-03-27T06:03:00Z</dcterms:created>
  <dcterms:modified xsi:type="dcterms:W3CDTF">2022-12-01T09:25:23Z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