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1916607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335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декабря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02 декабря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23-25, днем 18-20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декабря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03 декабря 2022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2-7 м/с. Температура воздуха ночью 18-20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дека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5666167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57432" y="2685649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6"/>
            <a:ext cx="4301851" cy="1774256"/>
            <a:chOff x="531522" y="3952355"/>
            <a:chExt cx="4301851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192873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14241</TotalTime>
  <Words>539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2438</cp:revision>
  <cp:lastPrinted>2021-07-01T03:56:27Z</cp:lastPrinted>
  <dcterms:created xsi:type="dcterms:W3CDTF">2018-03-27T06:03:00Z</dcterms:created>
  <dcterms:modified xsi:type="dcterms:W3CDTF">2022-12-01T08:56:53Z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