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376352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10-12, днем 3-5 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03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16-18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8231" y="308676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8231" y="197876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7030" y="3078695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13897</TotalTime>
  <Words>526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2706</cp:revision>
  <cp:lastPrinted>2021-07-01T03:56:27Z</cp:lastPrinted>
  <dcterms:created xsi:type="dcterms:W3CDTF">2018-03-27T06:03:00Z</dcterms:created>
  <dcterms:modified xsi:type="dcterms:W3CDTF">2022-12-01T09:15:20Z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