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85960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659934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декабря</a:t>
            </a: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ч.2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и утром 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восточный,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9319" y="2551044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2902</cp:revision>
  <cp:lastPrinted>2021-07-01T03:56:27Z</cp:lastPrinted>
  <dcterms:created xsi:type="dcterms:W3CDTF">2018-03-27T06:03:00Z</dcterms:created>
  <dcterms:modified xsi:type="dcterms:W3CDTF">2022-12-01T09:23:06Z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