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3529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01 дека</a:t>
            </a:r>
            <a:r>
              <a:rPr lang="ru-RU" altLang="zh-CN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53826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02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до 21 ч. 02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7-12 м/с. Температура воздуха ночью 25-27, днем 17-19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до 09 ч. 03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517164"/>
            <a:ext cx="4800587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18221</TotalTime>
  <Words>603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2957</cp:revision>
  <cp:lastPrinted>2021-11-30T05:55:24Z</cp:lastPrinted>
  <dcterms:created xsi:type="dcterms:W3CDTF">2018-03-27T06:03:00Z</dcterms:created>
  <dcterms:modified xsi:type="dcterms:W3CDTF">2022-12-01T09:05:37Z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