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6326460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№335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декабря 2022 года</a:t>
                      </a:r>
                      <a:endParaRPr lang="zh-CN" altLang="x-none" sz="1200" b="1" i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01 декабря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10670" y="2873566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декабря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декабря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32525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декаб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декаб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осадков.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Ветер </a:t>
            </a:r>
            <a:r>
              <a:rPr lang="kk-KZ" sz="12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северо-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восточный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9-14</a:t>
            </a:r>
            <a:r>
              <a:rPr lang="kk-KZ" sz="1200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м/с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. Температура воздуха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ночью 6-8, днем 1-3 </a:t>
            </a:r>
            <a:r>
              <a:rPr lang="kk-KZ" sz="1200" dirty="0" smtClean="0">
                <a:latin typeface="Times New Roman"/>
                <a:ea typeface="Calibri"/>
                <a:cs typeface="Times New Roman"/>
              </a:rPr>
              <a:t>мороза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.</a:t>
            </a:r>
            <a:r>
              <a:rPr lang="kk-KZ" sz="1200" dirty="0">
                <a:latin typeface="Times New Roman"/>
                <a:ea typeface="Calibri"/>
                <a:cs typeface="Times New Roman"/>
              </a:rPr>
              <a:t>	</a:t>
            </a:r>
            <a:endParaRPr lang="ru-RU" sz="11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endParaRPr lang="ru-RU" sz="11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декабря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ез осадков. Ветер </a:t>
            </a:r>
            <a:r>
              <a:rPr lang="kk-KZ" sz="12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северо-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7-9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3196331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53443" y="27393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8292" y="4190135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14453</TotalTime>
  <Words>535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2844</cp:revision>
  <cp:lastPrinted>2022-11-29T06:27:11Z</cp:lastPrinted>
  <dcterms:created xsi:type="dcterms:W3CDTF">2018-03-27T06:03:00Z</dcterms:created>
  <dcterms:modified xsi:type="dcterms:W3CDTF">2022-12-01T09:17:00Z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