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7491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02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Небольшая облачность, без осадков. Ветер северо-западный 5-10 м/с. Температура воздуха ночью 14-16, днем 8-10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13-15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2712" y="2564904"/>
            <a:ext cx="481808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2949" y="5327212"/>
            <a:ext cx="48278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01.12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12:20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13779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2460</cp:revision>
  <cp:lastPrinted>2021-07-01T03:56:27Z</cp:lastPrinted>
  <dcterms:created xsi:type="dcterms:W3CDTF">2018-03-27T06:03:00Z</dcterms:created>
  <dcterms:modified xsi:type="dcterms:W3CDTF">2022-12-01T09:03:33Z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