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7F9BFD2-C58C-481F-8178-24A4212FCB00}" v="2" dt="2022-11-06T09:37:19.10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A7F9BFD2-C58C-481F-8178-24A4212FCB00}"/>
    <pc:docChg chg="modSld">
      <pc:chgData name="Moldir Kabdualieva" userId="df42278df007c026" providerId="LiveId" clId="{A7F9BFD2-C58C-481F-8178-24A4212FCB00}" dt="2022-11-06T09:37:59.026" v="5" actId="20577"/>
      <pc:docMkLst>
        <pc:docMk/>
      </pc:docMkLst>
      <pc:sldChg chg="modSp">
        <pc:chgData name="Moldir Kabdualieva" userId="df42278df007c026" providerId="LiveId" clId="{A7F9BFD2-C58C-481F-8178-24A4212FCB00}" dt="2022-11-06T09:37:02.206" v="0"/>
        <pc:sldMkLst>
          <pc:docMk/>
          <pc:sldMk cId="0" sldId="261"/>
        </pc:sldMkLst>
        <pc:graphicFrameChg chg="mod">
          <ac:chgData name="Moldir Kabdualieva" userId="df42278df007c026" providerId="LiveId" clId="{A7F9BFD2-C58C-481F-8178-24A4212FCB00}" dt="2022-11-06T09:37:02.206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A7F9BFD2-C58C-481F-8178-24A4212FCB00}" dt="2022-11-06T09:37:59.026" v="5" actId="20577"/>
        <pc:sldMkLst>
          <pc:docMk/>
          <pc:sldMk cId="334028445" sldId="265"/>
        </pc:sldMkLst>
        <pc:spChg chg="add mod">
          <ac:chgData name="Moldir Kabdualieva" userId="df42278df007c026" providerId="LiveId" clId="{A7F9BFD2-C58C-481F-8178-24A4212FCB00}" dt="2022-11-06T09:37:34.324" v="3" actId="1076"/>
          <ac:spMkLst>
            <pc:docMk/>
            <pc:sldMk cId="334028445" sldId="265"/>
            <ac:spMk id="3" creationId="{7BA3A871-166D-104E-4DBD-BB3EB860A8DF}"/>
          </ac:spMkLst>
        </pc:spChg>
        <pc:spChg chg="mod">
          <ac:chgData name="Moldir Kabdualieva" userId="df42278df007c026" providerId="LiveId" clId="{A7F9BFD2-C58C-481F-8178-24A4212FCB00}" dt="2022-11-06T09:37:59.026" v="5" actId="20577"/>
          <ac:spMkLst>
            <pc:docMk/>
            <pc:sldMk cId="334028445" sldId="265"/>
            <ac:spMk id="19" creationId="{00000000-0000-0000-0000-000000000000}"/>
          </ac:spMkLst>
        </pc:spChg>
        <pc:spChg chg="del">
          <ac:chgData name="Moldir Kabdualieva" userId="df42278df007c026" providerId="LiveId" clId="{A7F9BFD2-C58C-481F-8178-24A4212FCB00}" dt="2022-11-06T09:37:19.101" v="1" actId="478"/>
          <ac:spMkLst>
            <pc:docMk/>
            <pc:sldMk cId="334028445" sldId="265"/>
            <ac:spMk id="32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060848"/>
            <a:ext cx="4680169" cy="103762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декабря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5836726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332656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  Без осадков. Ветер северо-восточный 7-12 м/с. Температура воздуха ночью 23-25, днем 16-18 мороза.</a:t>
            </a:r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03 декабря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22-24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1409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76818" y="2826154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</a:t>
            </a:r>
            <a:r>
              <a:rPr lang="ru-RU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13314</TotalTime>
  <Words>579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2511</cp:revision>
  <cp:lastPrinted>2021-07-01T03:56:27Z</cp:lastPrinted>
  <dcterms:created xsi:type="dcterms:W3CDTF">2018-03-27T06:03:00Z</dcterms:created>
  <dcterms:modified xsi:type="dcterms:W3CDTF">2022-12-01T09:07:40Z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