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64313B1-2B1D-4FED-8718-C4C5A0EBAFD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1005D-A502-44CF-A582-22EB16EEFB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4C412-0375-47B5-A5BC-75FE59A69E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18975E-10EE-4DA8-965F-7EDA287552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089837-5191-467C-A38B-1924395E3E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5F166-6562-4CC5-92EC-8126A6AD03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A79AB-9FB4-4DB6-8843-8C484B4427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5259C6-A7BE-43F7-92A8-DD867C1182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FCA16-6F55-4A46-B53F-88396D5A2B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118B4C-D106-4643-BF19-5CCA500BF8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5D93C-D475-491B-9B52-C14782B168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C3F41-03A3-4296-B2CD-EEF764E0CF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874E52A-941F-486A-877E-A172BA70FC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335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01 декабря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21097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02 декабря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01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02 декабря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без осадков. Временами туман, гололед. Ветер западный 2-7 м/с. Температура воздуха ночью 3-5, днем 1-3 мороза.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03 декабря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02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03 декабря</a:t>
            </a:r>
          </a:p>
          <a:p>
            <a:pPr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</a:t>
            </a:r>
            <a:r>
              <a:rPr lang="kk-KZ" altLang="ru-RU">
                <a:solidFill>
                  <a:schemeClr val="tx1"/>
                </a:solidFill>
              </a:rPr>
              <a:t>облачность, </a:t>
            </a:r>
            <a:r>
              <a:rPr lang="ru-RU" altLang="ru-RU">
                <a:solidFill>
                  <a:schemeClr val="tx1"/>
                </a:solidFill>
              </a:rPr>
              <a:t>временами снег, туман, на дорогах гололедица. </a:t>
            </a:r>
            <a:r>
              <a:rPr lang="kk-KZ" altLang="ru-RU">
                <a:solidFill>
                  <a:schemeClr val="tx1"/>
                </a:solidFill>
              </a:rPr>
              <a:t>Ветер северо-восточный 3-8 м/с. Температура воздуха 7-9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0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, ночью 0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3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декабря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 дека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бря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712703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1383506"/>
            <a:ext cx="4807158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1 – </a:t>
            </a:r>
            <a:r>
              <a:rPr lang="ru-RU" dirty="0" err="1">
                <a:solidFill>
                  <a:schemeClr val="tx1"/>
                </a:solidFill>
              </a:rPr>
              <a:t>терр</a:t>
            </a:r>
            <a:r>
              <a:rPr lang="ru-RU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dirty="0" err="1">
                <a:solidFill>
                  <a:schemeClr val="tx1"/>
                </a:solidFill>
              </a:rPr>
              <a:t>им.Аль-Фараби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dirty="0">
                <a:solidFill>
                  <a:schemeClr val="tx1"/>
                </a:solidFill>
              </a:rPr>
              <a:t>№ 2 –</a:t>
            </a:r>
            <a:r>
              <a:rPr lang="ru-RU" dirty="0" err="1">
                <a:solidFill>
                  <a:schemeClr val="tx1"/>
                </a:solidFill>
              </a:rPr>
              <a:t>Бурундайское</a:t>
            </a:r>
            <a:r>
              <a:rPr lang="ru-RU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dirty="0">
                <a:solidFill>
                  <a:schemeClr val="tx1"/>
                </a:solidFill>
              </a:rPr>
              <a:t>№ 3 – </a:t>
            </a:r>
            <a:r>
              <a:rPr lang="ru-RU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4 – </a:t>
            </a:r>
            <a:r>
              <a:rPr lang="ru-RU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</a:t>
            </a:r>
            <a:r>
              <a:rPr lang="en-US" altLang="ru-RU" dirty="0">
                <a:solidFill>
                  <a:schemeClr val="tx1"/>
                </a:solidFill>
              </a:rPr>
              <a:t>5</a:t>
            </a:r>
            <a:r>
              <a:rPr lang="ru-RU" altLang="ru-RU" dirty="0">
                <a:solidFill>
                  <a:schemeClr val="tx1"/>
                </a:solidFill>
              </a:rPr>
              <a:t> –</a:t>
            </a:r>
            <a:r>
              <a:rPr lang="en-US" altLang="ru-RU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ледовая арена «</a:t>
            </a:r>
            <a:r>
              <a:rPr lang="ru-RU" dirty="0" err="1">
                <a:solidFill>
                  <a:schemeClr val="tx1"/>
                </a:solidFill>
              </a:rPr>
              <a:t>Халык</a:t>
            </a:r>
            <a:r>
              <a:rPr lang="ru-RU" dirty="0">
                <a:solidFill>
                  <a:schemeClr val="tx1"/>
                </a:solidFill>
              </a:rPr>
              <a:t> арена», микрорайон «</a:t>
            </a:r>
            <a:r>
              <a:rPr lang="ru-RU" dirty="0" err="1">
                <a:solidFill>
                  <a:schemeClr val="tx1"/>
                </a:solidFill>
              </a:rPr>
              <a:t>Думан</a:t>
            </a:r>
            <a:r>
              <a:rPr lang="ru-RU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</a:t>
            </a:r>
            <a:r>
              <a:rPr lang="en-US" altLang="ru-RU" dirty="0">
                <a:solidFill>
                  <a:schemeClr val="tx1"/>
                </a:solidFill>
              </a:rPr>
              <a:t>6</a:t>
            </a:r>
            <a:r>
              <a:rPr lang="ru-RU" altLang="ru-RU" dirty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терр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dirty="0" err="1">
                <a:solidFill>
                  <a:schemeClr val="tx1"/>
                </a:solidFill>
              </a:rPr>
              <a:t>Жетысуского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kk-KZ" dirty="0">
                <a:solidFill>
                  <a:schemeClr val="tx1"/>
                </a:solidFill>
              </a:rPr>
              <a:t>акимата</a:t>
            </a:r>
            <a:r>
              <a:rPr lang="ru-RU" dirty="0">
                <a:solidFill>
                  <a:schemeClr val="tx1"/>
                </a:solidFill>
              </a:rPr>
              <a:t>, микрорайон «</a:t>
            </a:r>
            <a:r>
              <a:rPr lang="ru-RU" dirty="0" err="1">
                <a:solidFill>
                  <a:schemeClr val="tx1"/>
                </a:solidFill>
              </a:rPr>
              <a:t>Кулагер</a:t>
            </a:r>
            <a:r>
              <a:rPr lang="ru-RU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2</a:t>
            </a:r>
            <a:r>
              <a:rPr lang="en-US" altLang="ru-RU" dirty="0">
                <a:solidFill>
                  <a:schemeClr val="tx1"/>
                </a:solidFill>
              </a:rPr>
              <a:t>7</a:t>
            </a:r>
            <a:r>
              <a:rPr lang="ru-RU" altLang="ru-RU" dirty="0">
                <a:solidFill>
                  <a:schemeClr val="tx1"/>
                </a:solidFill>
              </a:rPr>
              <a:t> –</a:t>
            </a:r>
            <a:r>
              <a:rPr lang="en-US" altLang="ru-RU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2</a:t>
            </a:r>
            <a:r>
              <a:rPr lang="en-US" altLang="ru-RU" dirty="0">
                <a:solidFill>
                  <a:schemeClr val="tx1"/>
                </a:solidFill>
              </a:rPr>
              <a:t>8 –  </a:t>
            </a:r>
            <a:r>
              <a:rPr lang="ru-RU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dirty="0">
                <a:solidFill>
                  <a:schemeClr val="tx1"/>
                </a:solidFill>
              </a:rPr>
              <a:t>ул. Ахметова, 50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2</a:t>
            </a:r>
            <a:r>
              <a:rPr lang="en-US" altLang="ru-RU" dirty="0">
                <a:solidFill>
                  <a:schemeClr val="tx1"/>
                </a:solidFill>
              </a:rPr>
              <a:t>9 –  </a:t>
            </a:r>
            <a:r>
              <a:rPr lang="ru-RU" dirty="0">
                <a:solidFill>
                  <a:schemeClr val="tx1"/>
                </a:solidFill>
              </a:rPr>
              <a:t>РУВД </a:t>
            </a:r>
            <a:r>
              <a:rPr lang="ru-RU" dirty="0" err="1">
                <a:solidFill>
                  <a:schemeClr val="tx1"/>
                </a:solidFill>
              </a:rPr>
              <a:t>Турскибского</a:t>
            </a:r>
            <a:r>
              <a:rPr lang="ru-RU" dirty="0">
                <a:solidFill>
                  <a:schemeClr val="tx1"/>
                </a:solidFill>
              </a:rPr>
              <a:t> района, ул. Р. Зорге,14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3</a:t>
            </a:r>
            <a:r>
              <a:rPr lang="en-US" altLang="ru-RU" dirty="0">
                <a:solidFill>
                  <a:schemeClr val="tx1"/>
                </a:solidFill>
              </a:rPr>
              <a:t>0 – </a:t>
            </a:r>
            <a:r>
              <a:rPr lang="ru-RU" dirty="0">
                <a:solidFill>
                  <a:schemeClr val="tx1"/>
                </a:solidFill>
              </a:rPr>
              <a:t>м-н «</a:t>
            </a:r>
            <a:r>
              <a:rPr lang="ru-RU" dirty="0" err="1">
                <a:solidFill>
                  <a:schemeClr val="tx1"/>
                </a:solidFill>
              </a:rPr>
              <a:t>Шанырак</a:t>
            </a:r>
            <a:r>
              <a:rPr lang="ru-RU" dirty="0">
                <a:solidFill>
                  <a:schemeClr val="tx1"/>
                </a:solidFill>
              </a:rPr>
              <a:t>», школа №26, ул. </a:t>
            </a:r>
            <a:r>
              <a:rPr lang="ru-RU" dirty="0" err="1">
                <a:solidFill>
                  <a:schemeClr val="tx1"/>
                </a:solidFill>
              </a:rPr>
              <a:t>Жанкожа</a:t>
            </a:r>
            <a:r>
              <a:rPr lang="ru-RU" dirty="0">
                <a:solidFill>
                  <a:schemeClr val="tx1"/>
                </a:solidFill>
              </a:rPr>
              <a:t> батыра, 202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31</a:t>
            </a:r>
            <a:r>
              <a:rPr lang="en-US" altLang="ru-RU" dirty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пр.Аль-Фараби</a:t>
            </a:r>
            <a:r>
              <a:rPr lang="ru-RU" dirty="0">
                <a:solidFill>
                  <a:schemeClr val="tx1"/>
                </a:solidFill>
              </a:rPr>
              <a:t>, угол </a:t>
            </a:r>
            <a:r>
              <a:rPr lang="ru-RU" dirty="0" err="1">
                <a:solidFill>
                  <a:schemeClr val="tx1"/>
                </a:solidFill>
              </a:rPr>
              <a:t>ул.Навои</a:t>
            </a:r>
            <a:r>
              <a:rPr lang="ru-RU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dirty="0" err="1">
                <a:solidFill>
                  <a:schemeClr val="tx1"/>
                </a:solidFill>
              </a:rPr>
              <a:t>Зеленстрой</a:t>
            </a:r>
            <a:r>
              <a:rPr lang="ru-RU" dirty="0">
                <a:solidFill>
                  <a:schemeClr val="tx1"/>
                </a:solidFill>
              </a:rPr>
              <a:t>»)</a:t>
            </a:r>
          </a:p>
          <a:p>
            <a:r>
              <a:rPr lang="kk-KZ" i="1" dirty="0">
                <a:solidFill>
                  <a:schemeClr val="tx1"/>
                </a:solidFill>
              </a:rPr>
              <a:t>№1 -</a:t>
            </a:r>
            <a:r>
              <a:rPr lang="kk-KZ" dirty="0">
                <a:solidFill>
                  <a:schemeClr val="tx1"/>
                </a:solidFill>
              </a:rPr>
              <a:t> </a:t>
            </a:r>
            <a:r>
              <a:rPr lang="ru-RU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</a:rPr>
              <a:t>Сатпаева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№12 - </a:t>
            </a:r>
            <a:r>
              <a:rPr lang="ru-RU" i="1" dirty="0">
                <a:solidFill>
                  <a:schemeClr val="tx1"/>
                </a:solidFill>
              </a:rPr>
              <a:t>пр. </a:t>
            </a:r>
            <a:r>
              <a:rPr lang="ru-RU" i="1" dirty="0" err="1">
                <a:solidFill>
                  <a:schemeClr val="tx1"/>
                </a:solidFill>
              </a:rPr>
              <a:t>Райымбека</a:t>
            </a:r>
            <a:r>
              <a:rPr lang="ru-RU" i="1" dirty="0">
                <a:solidFill>
                  <a:schemeClr val="tx1"/>
                </a:solidFill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</a:rPr>
              <a:t>Наурызбай</a:t>
            </a:r>
            <a:r>
              <a:rPr lang="ru-RU" i="1" dirty="0">
                <a:solidFill>
                  <a:schemeClr val="tx1"/>
                </a:solidFill>
              </a:rPr>
              <a:t> батыра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№16 - </a:t>
            </a:r>
            <a:r>
              <a:rPr lang="ru-RU" i="1" dirty="0">
                <a:solidFill>
                  <a:schemeClr val="tx1"/>
                </a:solidFill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№25 -</a:t>
            </a:r>
            <a:r>
              <a:rPr lang="kk-KZ" dirty="0">
                <a:solidFill>
                  <a:schemeClr val="tx1"/>
                </a:solidFill>
              </a:rPr>
              <a:t> </a:t>
            </a:r>
            <a:r>
              <a:rPr lang="ru-RU" i="1" dirty="0">
                <a:solidFill>
                  <a:schemeClr val="tx1"/>
                </a:solidFill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</a:rPr>
              <a:t>Маречека</a:t>
            </a:r>
            <a:r>
              <a:rPr lang="ru-RU" i="1" dirty="0">
                <a:solidFill>
                  <a:schemeClr val="tx1"/>
                </a:solidFill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</a:rPr>
              <a:t>Б.Момышулы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№26 - </a:t>
            </a:r>
            <a:r>
              <a:rPr lang="ru-RU" i="1" dirty="0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 dirty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05413" y="4394200"/>
            <a:ext cx="4367212" cy="1890713"/>
            <a:chOff x="455893" y="3799939"/>
            <a:chExt cx="4366642" cy="1996158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250" cy="83679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660654" y="4099949"/>
              <a:ext cx="1879354" cy="997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Астана,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Нұрмахамбет М</a:t>
            </a:r>
            <a:r>
              <a:rPr lang="kk-KZ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14766</TotalTime>
  <Words>765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2844</cp:revision>
  <cp:lastPrinted>2021-07-01T09:11:30Z</cp:lastPrinted>
  <dcterms:created xsi:type="dcterms:W3CDTF">2018-03-27T06:03:00Z</dcterms:created>
  <dcterms:modified xsi:type="dcterms:W3CDTF">2022-12-01T08:43:52Z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