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4" d="100"/>
          <a:sy n="84" d="100"/>
        </p:scale>
        <p:origin x="114"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1961570"/>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kk-KZ" sz="1200" b="1" i="1" dirty="0">
                          <a:solidFill>
                            <a:srgbClr val="000000"/>
                          </a:solidFill>
                          <a:latin typeface="Times New Roman" panose="02020603050405020304" pitchFamily="18" charset="0"/>
                          <a:ea typeface="Times New Roman" panose="02020603050405020304" pitchFamily="18" charset="0"/>
                        </a:rPr>
                        <a:t>желтоқсан</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94368"/>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01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02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Сол</a:t>
            </a:r>
            <a:r>
              <a:rPr lang="kk-KZ" sz="1100" dirty="0">
                <a:latin typeface="Times New Roman" panose="02020603050405020304" pitchFamily="18" charset="0"/>
                <a:cs typeface="Times New Roman" panose="02020603050405020304" pitchFamily="18" charset="0"/>
              </a:rPr>
              <a:t>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25-27, күндіз 17-19</a:t>
            </a:r>
            <a:r>
              <a:rPr lang="kk-KZ" sz="110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02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03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23-25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4644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02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a:solidFill>
                  <a:prstClr val="black">
                    <a:lumMod val="75000"/>
                    <a:lumOff val="25000"/>
                  </a:prstClr>
                </a:solidFill>
                <a:latin typeface="Times New Roman" panose="02020603050405020304" pitchFamily="18" charset="0"/>
                <a:cs typeface="Times New Roman" panose="02020603050405020304" pitchFamily="18" charset="0"/>
              </a:rPr>
              <a:t>, 03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8" y="2439512"/>
            <a:ext cx="4808537"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18093</TotalTime>
  <Words>553</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3010</cp:revision>
  <cp:lastPrinted>2022-05-31T05:49:59Z</cp:lastPrinted>
  <dcterms:created xsi:type="dcterms:W3CDTF">2018-03-27T06:03:00Z</dcterms:created>
  <dcterms:modified xsi:type="dcterms:W3CDTF">2022-12-01T09:05:16Z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