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43047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01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шығыстан 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25-27°, күндіз 15-17°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1-6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27-29°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02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7328" y="2203681"/>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18924</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2666</cp:revision>
  <cp:lastPrinted>2021-07-01T03:56:27Z</cp:lastPrinted>
  <dcterms:created xsi:type="dcterms:W3CDTF">2018-03-27T06:03:00Z</dcterms:created>
  <dcterms:modified xsi:type="dcterms:W3CDTF">2022-12-01T09:20:46Z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